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1270000" y="4267200"/>
            <a:ext cx="10464800" cy="850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</a:t>
            </a:r>
          </a:p>
        </p:txBody>
      </p:sp>
      <p:sp>
        <p:nvSpPr>
          <p:cNvPr id="94" name="–Johnny Appleseed"/>
          <p:cNvSpPr txBox="1">
            <a:spLocks noGrp="1"/>
          </p:cNvSpPr>
          <p:nvPr>
            <p:ph type="body" sz="quarter" idx="14"/>
          </p:nvPr>
        </p:nvSpPr>
        <p:spPr>
          <a:xfrm>
            <a:off x="1270000" y="6362700"/>
            <a:ext cx="10464800" cy="647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–Johnny Appleseed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1573807" y="1421425"/>
            <a:ext cx="9855201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75450" y="1408083"/>
            <a:ext cx="4673600" cy="6972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7396540" y="812918"/>
            <a:ext cx="4660901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396540" y="4038718"/>
            <a:ext cx="4660901" cy="48641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37299" y="9296399"/>
            <a:ext cx="323479" cy="4572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2019 Prayer and Fast"/>
          <p:cNvSpPr txBox="1">
            <a:spLocks noGrp="1"/>
          </p:cNvSpPr>
          <p:nvPr>
            <p:ph type="ctrTitle"/>
          </p:nvPr>
        </p:nvSpPr>
        <p:spPr>
          <a:xfrm>
            <a:off x="1435100" y="471921"/>
            <a:ext cx="10464800" cy="1244584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2019 Prayer and Fast</a:t>
            </a:r>
          </a:p>
        </p:txBody>
      </p:sp>
      <p:sp>
        <p:nvSpPr>
          <p:cNvPr id="120" name="1. Unbelief…"/>
          <p:cNvSpPr txBox="1">
            <a:spLocks noGrp="1"/>
          </p:cNvSpPr>
          <p:nvPr>
            <p:ph type="subTitle" idx="1"/>
          </p:nvPr>
        </p:nvSpPr>
        <p:spPr>
          <a:xfrm>
            <a:off x="288758" y="1716505"/>
            <a:ext cx="12716041" cy="756517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defRPr sz="2800" u="sng"/>
            </a:pPr>
            <a:r>
              <a:rPr sz="4000" b="1" dirty="0"/>
              <a:t>1. Unbelief</a:t>
            </a:r>
          </a:p>
          <a:p>
            <a:pPr algn="l">
              <a:defRPr sz="2800" u="sng"/>
            </a:pPr>
            <a:r>
              <a:rPr sz="4000" b="1" dirty="0"/>
              <a:t>MATTHEW 17:14-21</a:t>
            </a:r>
          </a:p>
          <a:p>
            <a:pPr algn="l">
              <a:defRPr sz="2800"/>
            </a:pPr>
            <a:r>
              <a:rPr sz="4000" b="1" dirty="0"/>
              <a:t>It’s common to understand that in certain cases, prayer and fasting is required to get rid of demons, but Jesus has given us authority over ALL demons:</a:t>
            </a:r>
            <a:endParaRPr lang="en-ZA" sz="4000" b="1" dirty="0"/>
          </a:p>
          <a:p>
            <a:pPr algn="l">
              <a:defRPr sz="2800"/>
            </a:pPr>
            <a:endParaRPr sz="4000" b="1" dirty="0"/>
          </a:p>
          <a:p>
            <a:pPr algn="l">
              <a:defRPr sz="2800"/>
            </a:pPr>
            <a:r>
              <a:rPr sz="4000" b="1" u="sng" dirty="0"/>
              <a:t>LUKE 9:1</a:t>
            </a:r>
            <a:r>
              <a:rPr sz="4000" b="1" dirty="0"/>
              <a:t> Then He called His twelve disciples together and gave them power and authority over all demons, and to cure diseases</a:t>
            </a:r>
          </a:p>
          <a:p>
            <a:pPr marL="346242" indent="-346242" algn="l">
              <a:buSzPct val="125000"/>
              <a:buChar char="•"/>
              <a:defRPr sz="2800"/>
            </a:pPr>
            <a:r>
              <a:rPr sz="4000" b="1" dirty="0"/>
              <a:t>The unpardonable sin: unbelief. </a:t>
            </a:r>
            <a:r>
              <a:rPr sz="4000" b="1" u="sng" dirty="0"/>
              <a:t>MARK 3:28-29</a:t>
            </a:r>
            <a:r>
              <a:rPr sz="4000" b="1" dirty="0"/>
              <a:t> blaspheming the Holy Spirit because of unbelief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2. Fear, anxiety, depression…"/>
          <p:cNvSpPr txBox="1"/>
          <p:nvPr/>
        </p:nvSpPr>
        <p:spPr>
          <a:xfrm>
            <a:off x="336884" y="340767"/>
            <a:ext cx="12446000" cy="9412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2. Fear, anxiety, depression</a:t>
            </a:r>
            <a:r>
              <a:rPr sz="4000" b="1" dirty="0"/>
              <a:t> 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ISAIAH 41:10</a:t>
            </a:r>
            <a:r>
              <a:rPr sz="4000" b="1" dirty="0"/>
              <a:t> Fear not, for I am with you; be not dismayed, for I am your God. I will strengthen you, yes, I will help you, I will uphold you with My righteous right hand.</a:t>
            </a:r>
            <a:endParaRPr lang="en-ZA" sz="4000" b="1" dirty="0"/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PROVERBS 12:25</a:t>
            </a:r>
            <a:r>
              <a:rPr sz="4000" b="1" dirty="0"/>
              <a:t> Anxiety in the heart of man causes depression, but a good word makes it glad</a:t>
            </a:r>
          </a:p>
          <a:p>
            <a:pPr marL="469900" indent="-469900" algn="l">
              <a:spcBef>
                <a:spcPts val="3000"/>
              </a:spcBef>
              <a:buSzPct val="125000"/>
              <a:buChar char="•"/>
              <a:defRPr sz="2800"/>
            </a:pPr>
            <a:r>
              <a:rPr sz="4000" b="1" dirty="0"/>
              <a:t>Get a word from God’s word: 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PSALM 119:105</a:t>
            </a:r>
            <a:r>
              <a:rPr sz="4000" b="1" dirty="0"/>
              <a:t> Your word is a lamp to my feet and a light to my path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PSALM 119:130</a:t>
            </a:r>
            <a:r>
              <a:rPr sz="4000" b="1" dirty="0"/>
              <a:t> The entrance of Your words gives light; It gives understanding to the simple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3. Hunger and thirst for the things of God…"/>
          <p:cNvSpPr txBox="1"/>
          <p:nvPr/>
        </p:nvSpPr>
        <p:spPr>
          <a:xfrm>
            <a:off x="433137" y="1938245"/>
            <a:ext cx="12400547" cy="5565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3000"/>
              </a:spcBef>
              <a:defRPr sz="2800" u="sng"/>
            </a:pPr>
            <a:r>
              <a:rPr sz="4000" b="1" dirty="0"/>
              <a:t>3. Hunger and thirst for the things of God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MATTHEW 5:6</a:t>
            </a:r>
            <a:r>
              <a:rPr sz="4000" b="1" dirty="0"/>
              <a:t> Blessed are those who hunger and thirst for righteousness, for they shall be filled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PSALM 42:1</a:t>
            </a:r>
            <a:r>
              <a:rPr sz="4000" b="1" dirty="0"/>
              <a:t> As the deer pants for the water brooks, so pants my soul for You, O God.</a:t>
            </a:r>
          </a:p>
          <a:p>
            <a:pPr marL="469900" indent="-469900" algn="l">
              <a:spcBef>
                <a:spcPts val="3000"/>
              </a:spcBef>
              <a:buSzPct val="125000"/>
              <a:buChar char="•"/>
              <a:defRPr sz="2800"/>
            </a:pPr>
            <a:r>
              <a:rPr sz="4000" b="1" dirty="0"/>
              <a:t>Beware of distractions: (cares of this world MARK 4:19) unwanted weight (HEBREWS 12:1)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4. Wisdom, understanding and discernment…"/>
          <p:cNvSpPr txBox="1"/>
          <p:nvPr/>
        </p:nvSpPr>
        <p:spPr>
          <a:xfrm>
            <a:off x="449179" y="302295"/>
            <a:ext cx="12555620" cy="9258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3000"/>
              </a:spcBef>
              <a:defRPr sz="2800" u="sng"/>
            </a:pPr>
            <a:r>
              <a:rPr sz="4000" dirty="0"/>
              <a:t>4</a:t>
            </a:r>
            <a:r>
              <a:rPr sz="4000" b="1" dirty="0"/>
              <a:t>. Wisdom, understanding and discernment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PROVERBS 2:3-5</a:t>
            </a:r>
            <a:r>
              <a:rPr sz="4000" b="1" dirty="0"/>
              <a:t> “Yes, if you cry out for discernment, and lift up your voice for understanding, If you seek her as silver, and search for her as for hidden treasures; then you will understand the fear of the LORD, and find the knowledge of God.”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PROVERBS 4:7</a:t>
            </a:r>
            <a:r>
              <a:rPr sz="4000" b="1" dirty="0"/>
              <a:t> Wisdom is the principal thing; therefore get wisdom. And in all your getting, get understanding</a:t>
            </a:r>
            <a:r>
              <a:rPr lang="en-ZA" sz="4000" b="1" dirty="0"/>
              <a:t> - </a:t>
            </a:r>
            <a:r>
              <a:rPr sz="4000" b="1" dirty="0"/>
              <a:t>Knowing what is God’s plan for your life, your role in His body and this country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1 CHRONICLES 12:32</a:t>
            </a:r>
            <a:r>
              <a:rPr sz="4000" b="1" dirty="0"/>
              <a:t> of the sons of Issachar who had understanding of the times, to know what Israel ought to do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5. Labourers for the harvest…"/>
          <p:cNvSpPr txBox="1"/>
          <p:nvPr/>
        </p:nvSpPr>
        <p:spPr>
          <a:xfrm>
            <a:off x="529389" y="978296"/>
            <a:ext cx="12224085" cy="779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3000"/>
              </a:spcBef>
              <a:defRPr sz="2800" u="sng"/>
            </a:pPr>
            <a:r>
              <a:rPr sz="4000" b="1" dirty="0"/>
              <a:t>5. </a:t>
            </a:r>
            <a:r>
              <a:rPr sz="4000" b="1" dirty="0" err="1"/>
              <a:t>Labourers</a:t>
            </a:r>
            <a:r>
              <a:rPr sz="4000" b="1" dirty="0"/>
              <a:t> for the harvest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LUKE 10:2 </a:t>
            </a:r>
            <a:r>
              <a:rPr sz="4000" b="1" dirty="0"/>
              <a:t>Then He said to them, “The harvest truly is great, but the </a:t>
            </a:r>
            <a:r>
              <a:rPr sz="4000" b="1" dirty="0" err="1"/>
              <a:t>labourers</a:t>
            </a:r>
            <a:r>
              <a:rPr sz="4000" b="1" dirty="0"/>
              <a:t> are few; therefore pray the Lord of the harvest to send out </a:t>
            </a:r>
            <a:r>
              <a:rPr sz="4000" b="1" dirty="0" err="1"/>
              <a:t>labourers</a:t>
            </a:r>
            <a:r>
              <a:rPr sz="4000" b="1" dirty="0"/>
              <a:t> into His harvest.</a:t>
            </a:r>
          </a:p>
          <a:p>
            <a:pPr marL="469900" indent="-469900" algn="l">
              <a:spcBef>
                <a:spcPts val="3000"/>
              </a:spcBef>
              <a:buSzPct val="125000"/>
              <a:buChar char="•"/>
              <a:defRPr sz="2800"/>
            </a:pPr>
            <a:r>
              <a:rPr sz="4000" b="1" dirty="0"/>
              <a:t>God knows His harvest</a:t>
            </a:r>
          </a:p>
          <a:p>
            <a:pPr marL="469900" indent="-469900" algn="l">
              <a:spcBef>
                <a:spcPts val="3000"/>
              </a:spcBef>
              <a:buSzPct val="125000"/>
              <a:buChar char="•"/>
              <a:defRPr sz="2800"/>
            </a:pPr>
            <a:r>
              <a:rPr sz="4000" b="1" dirty="0"/>
              <a:t>Ask God for like minded producers not consumers. “what can I give vs what can I get”</a:t>
            </a:r>
          </a:p>
          <a:p>
            <a:pPr algn="l">
              <a:spcBef>
                <a:spcPts val="3000"/>
              </a:spcBef>
              <a:defRPr sz="2800"/>
            </a:pPr>
            <a:r>
              <a:rPr sz="4000" b="1" u="sng" dirty="0"/>
              <a:t>PHILIPPIANS 2:2</a:t>
            </a:r>
            <a:r>
              <a:rPr sz="4000" b="1" dirty="0"/>
              <a:t> fulfill my joy by being like-minded, having the same love, being of one accord, of one mind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458</Words>
  <Application>Microsoft Office PowerPoint</Application>
  <PresentationFormat>Custom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Papyrus</vt:lpstr>
      <vt:lpstr>Parchment</vt:lpstr>
      <vt:lpstr>2019 Prayer and Fast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Prayer and Fast</dc:title>
  <cp:lastModifiedBy>Bikerschurch Vaal</cp:lastModifiedBy>
  <cp:revision>5</cp:revision>
  <dcterms:modified xsi:type="dcterms:W3CDTF">2019-01-06T07:41:38Z</dcterms:modified>
</cp:coreProperties>
</file>