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71" r:id="rId3"/>
    <p:sldId id="276" r:id="rId4"/>
    <p:sldId id="279" r:id="rId5"/>
    <p:sldId id="257" r:id="rId6"/>
    <p:sldId id="258" r:id="rId7"/>
    <p:sldId id="265" r:id="rId8"/>
    <p:sldId id="266" r:id="rId9"/>
    <p:sldId id="267" r:id="rId10"/>
    <p:sldId id="269" r:id="rId11"/>
    <p:sldId id="268" r:id="rId12"/>
    <p:sldId id="270" r:id="rId13"/>
    <p:sldId id="272" r:id="rId14"/>
    <p:sldId id="275" r:id="rId15"/>
    <p:sldId id="273" r:id="rId16"/>
    <p:sldId id="278" r:id="rId17"/>
    <p:sldId id="261" r:id="rId18"/>
    <p:sldId id="274" r:id="rId19"/>
    <p:sldId id="259" r:id="rId20"/>
    <p:sldId id="280" r:id="rId21"/>
    <p:sldId id="281" r:id="rId22"/>
    <p:sldId id="283" r:id="rId23"/>
    <p:sldId id="282" r:id="rId24"/>
    <p:sldId id="294" r:id="rId25"/>
    <p:sldId id="260" r:id="rId26"/>
    <p:sldId id="295" r:id="rId27"/>
    <p:sldId id="296" r:id="rId28"/>
    <p:sldId id="285" r:id="rId29"/>
    <p:sldId id="286" r:id="rId30"/>
    <p:sldId id="287" r:id="rId31"/>
    <p:sldId id="288" r:id="rId32"/>
    <p:sldId id="289" r:id="rId33"/>
    <p:sldId id="284" r:id="rId34"/>
    <p:sldId id="290" r:id="rId35"/>
    <p:sldId id="291" r:id="rId36"/>
    <p:sldId id="292" r:id="rId37"/>
    <p:sldId id="293" r:id="rId38"/>
    <p:sldId id="29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B8C3"/>
    <a:srgbClr val="3395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A7B8B5-6950-44D5-9D25-E63516438D9E}" v="8" dt="2022-01-29T14:57:36.3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033" autoAdjust="0"/>
  </p:normalViewPr>
  <p:slideViewPr>
    <p:cSldViewPr snapToGrid="0">
      <p:cViewPr>
        <p:scale>
          <a:sx n="75" d="100"/>
          <a:sy n="75" d="100"/>
        </p:scale>
        <p:origin x="974" y="3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AEC71E-902F-4C1A-9698-2AC18ED4E9CC}" type="datetimeFigureOut">
              <a:rPr lang="en-ZA" smtClean="0"/>
              <a:t>2022/01/29</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26549E-C14C-401A-9A04-54ABF7D34591}" type="slidenum">
              <a:rPr lang="en-ZA" smtClean="0"/>
              <a:t>‹#›</a:t>
            </a:fld>
            <a:endParaRPr lang="en-ZA"/>
          </a:p>
        </p:txBody>
      </p:sp>
    </p:spTree>
    <p:extLst>
      <p:ext uri="{BB962C8B-B14F-4D97-AF65-F5344CB8AC3E}">
        <p14:creationId xmlns:p14="http://schemas.microsoft.com/office/powerpoint/2010/main" val="2484560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2B26549E-C14C-401A-9A04-54ABF7D34591}" type="slidenum">
              <a:rPr lang="en-ZA" smtClean="0"/>
              <a:t>1</a:t>
            </a:fld>
            <a:endParaRPr lang="en-ZA"/>
          </a:p>
        </p:txBody>
      </p:sp>
    </p:spTree>
    <p:extLst>
      <p:ext uri="{BB962C8B-B14F-4D97-AF65-F5344CB8AC3E}">
        <p14:creationId xmlns:p14="http://schemas.microsoft.com/office/powerpoint/2010/main" val="2383645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Running for my own shadow story</a:t>
            </a:r>
          </a:p>
        </p:txBody>
      </p:sp>
      <p:sp>
        <p:nvSpPr>
          <p:cNvPr id="4" name="Slide Number Placeholder 3"/>
          <p:cNvSpPr>
            <a:spLocks noGrp="1"/>
          </p:cNvSpPr>
          <p:nvPr>
            <p:ph type="sldNum" sz="quarter" idx="5"/>
          </p:nvPr>
        </p:nvSpPr>
        <p:spPr/>
        <p:txBody>
          <a:bodyPr/>
          <a:lstStyle/>
          <a:p>
            <a:fld id="{2B26549E-C14C-401A-9A04-54ABF7D34591}" type="slidenum">
              <a:rPr lang="en-ZA" smtClean="0"/>
              <a:t>4</a:t>
            </a:fld>
            <a:endParaRPr lang="en-ZA"/>
          </a:p>
        </p:txBody>
      </p:sp>
    </p:spTree>
    <p:extLst>
      <p:ext uri="{BB962C8B-B14F-4D97-AF65-F5344CB8AC3E}">
        <p14:creationId xmlns:p14="http://schemas.microsoft.com/office/powerpoint/2010/main" val="2011242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2B26549E-C14C-401A-9A04-54ABF7D34591}" type="slidenum">
              <a:rPr lang="en-ZA" smtClean="0"/>
              <a:t>10</a:t>
            </a:fld>
            <a:endParaRPr lang="en-ZA"/>
          </a:p>
        </p:txBody>
      </p:sp>
    </p:spTree>
    <p:extLst>
      <p:ext uri="{BB962C8B-B14F-4D97-AF65-F5344CB8AC3E}">
        <p14:creationId xmlns:p14="http://schemas.microsoft.com/office/powerpoint/2010/main" val="1346197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In the USA Mental Health is lower for women – maybe are more in touch with their mental health</a:t>
            </a:r>
          </a:p>
          <a:p>
            <a:endParaRPr lang="en-ZA" dirty="0"/>
          </a:p>
          <a:p>
            <a:r>
              <a:rPr lang="en-ZA" dirty="0"/>
              <a:t>BUT VERY CONCERNING – the age group most affected in the USA is Young Adults 18-25 years</a:t>
            </a:r>
          </a:p>
        </p:txBody>
      </p:sp>
      <p:sp>
        <p:nvSpPr>
          <p:cNvPr id="4" name="Slide Number Placeholder 3"/>
          <p:cNvSpPr>
            <a:spLocks noGrp="1"/>
          </p:cNvSpPr>
          <p:nvPr>
            <p:ph type="sldNum" sz="quarter" idx="5"/>
          </p:nvPr>
        </p:nvSpPr>
        <p:spPr/>
        <p:txBody>
          <a:bodyPr/>
          <a:lstStyle/>
          <a:p>
            <a:fld id="{2B26549E-C14C-401A-9A04-54ABF7D34591}" type="slidenum">
              <a:rPr lang="en-ZA" smtClean="0"/>
              <a:t>11</a:t>
            </a:fld>
            <a:endParaRPr lang="en-ZA"/>
          </a:p>
        </p:txBody>
      </p:sp>
    </p:spTree>
    <p:extLst>
      <p:ext uri="{BB962C8B-B14F-4D97-AF65-F5344CB8AC3E}">
        <p14:creationId xmlns:p14="http://schemas.microsoft.com/office/powerpoint/2010/main" val="220488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2B26549E-C14C-401A-9A04-54ABF7D34591}" type="slidenum">
              <a:rPr lang="en-ZA" smtClean="0"/>
              <a:t>12</a:t>
            </a:fld>
            <a:endParaRPr lang="en-ZA"/>
          </a:p>
        </p:txBody>
      </p:sp>
    </p:spTree>
    <p:extLst>
      <p:ext uri="{BB962C8B-B14F-4D97-AF65-F5344CB8AC3E}">
        <p14:creationId xmlns:p14="http://schemas.microsoft.com/office/powerpoint/2010/main" val="1479603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2B26549E-C14C-401A-9A04-54ABF7D34591}" type="slidenum">
              <a:rPr lang="en-ZA" smtClean="0"/>
              <a:t>13</a:t>
            </a:fld>
            <a:endParaRPr lang="en-ZA"/>
          </a:p>
        </p:txBody>
      </p:sp>
    </p:spTree>
    <p:extLst>
      <p:ext uri="{BB962C8B-B14F-4D97-AF65-F5344CB8AC3E}">
        <p14:creationId xmlns:p14="http://schemas.microsoft.com/office/powerpoint/2010/main" val="846885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2B26549E-C14C-401A-9A04-54ABF7D34591}" type="slidenum">
              <a:rPr lang="en-ZA" smtClean="0"/>
              <a:t>15</a:t>
            </a:fld>
            <a:endParaRPr lang="en-ZA"/>
          </a:p>
        </p:txBody>
      </p:sp>
    </p:spTree>
    <p:extLst>
      <p:ext uri="{BB962C8B-B14F-4D97-AF65-F5344CB8AC3E}">
        <p14:creationId xmlns:p14="http://schemas.microsoft.com/office/powerpoint/2010/main" val="3145939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2B26549E-C14C-401A-9A04-54ABF7D34591}" type="slidenum">
              <a:rPr lang="en-ZA" smtClean="0"/>
              <a:t>18</a:t>
            </a:fld>
            <a:endParaRPr lang="en-ZA"/>
          </a:p>
        </p:txBody>
      </p:sp>
    </p:spTree>
    <p:extLst>
      <p:ext uri="{BB962C8B-B14F-4D97-AF65-F5344CB8AC3E}">
        <p14:creationId xmlns:p14="http://schemas.microsoft.com/office/powerpoint/2010/main" val="20093551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2B26549E-C14C-401A-9A04-54ABF7D34591}" type="slidenum">
              <a:rPr lang="en-ZA" smtClean="0"/>
              <a:t>20</a:t>
            </a:fld>
            <a:endParaRPr lang="en-ZA"/>
          </a:p>
        </p:txBody>
      </p:sp>
    </p:spTree>
    <p:extLst>
      <p:ext uri="{BB962C8B-B14F-4D97-AF65-F5344CB8AC3E}">
        <p14:creationId xmlns:p14="http://schemas.microsoft.com/office/powerpoint/2010/main" val="2565902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4F7EB-47F6-4BB2-B4F2-9C713334841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68DAE7A0-102C-488F-B543-96152290F9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BB9454AD-A990-4C6D-80DB-1C118009C38D}"/>
              </a:ext>
            </a:extLst>
          </p:cNvPr>
          <p:cNvSpPr>
            <a:spLocks noGrp="1"/>
          </p:cNvSpPr>
          <p:nvPr>
            <p:ph type="dt" sz="half" idx="10"/>
          </p:nvPr>
        </p:nvSpPr>
        <p:spPr/>
        <p:txBody>
          <a:bodyPr/>
          <a:lstStyle/>
          <a:p>
            <a:fld id="{50728207-F7EC-41EE-81D4-96E726A6A760}" type="datetimeFigureOut">
              <a:rPr lang="en-ZA" smtClean="0"/>
              <a:t>2022/01/29</a:t>
            </a:fld>
            <a:endParaRPr lang="en-ZA"/>
          </a:p>
        </p:txBody>
      </p:sp>
      <p:sp>
        <p:nvSpPr>
          <p:cNvPr id="5" name="Footer Placeholder 4">
            <a:extLst>
              <a:ext uri="{FF2B5EF4-FFF2-40B4-BE49-F238E27FC236}">
                <a16:creationId xmlns:a16="http://schemas.microsoft.com/office/drawing/2014/main" id="{CD5A7E38-BE7C-4B80-BFB0-FB6CD63AFBBD}"/>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0C9812C7-1ECF-4096-88CE-1F854B7BD56D}"/>
              </a:ext>
            </a:extLst>
          </p:cNvPr>
          <p:cNvSpPr>
            <a:spLocks noGrp="1"/>
          </p:cNvSpPr>
          <p:nvPr>
            <p:ph type="sldNum" sz="quarter" idx="12"/>
          </p:nvPr>
        </p:nvSpPr>
        <p:spPr/>
        <p:txBody>
          <a:bodyPr/>
          <a:lstStyle/>
          <a:p>
            <a:fld id="{33E39EAA-7D6C-4EC1-B5C4-945D85E68D76}" type="slidenum">
              <a:rPr lang="en-ZA" smtClean="0"/>
              <a:t>‹#›</a:t>
            </a:fld>
            <a:endParaRPr lang="en-ZA"/>
          </a:p>
        </p:txBody>
      </p:sp>
    </p:spTree>
    <p:extLst>
      <p:ext uri="{BB962C8B-B14F-4D97-AF65-F5344CB8AC3E}">
        <p14:creationId xmlns:p14="http://schemas.microsoft.com/office/powerpoint/2010/main" val="1094343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D15F7-D08C-470A-B454-8472316F9D6B}"/>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9B5F204E-9C84-4E10-BD8B-63947AB4F1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EE8C0DC4-FF24-4C18-AC32-72211F5AC8AE}"/>
              </a:ext>
            </a:extLst>
          </p:cNvPr>
          <p:cNvSpPr>
            <a:spLocks noGrp="1"/>
          </p:cNvSpPr>
          <p:nvPr>
            <p:ph type="dt" sz="half" idx="10"/>
          </p:nvPr>
        </p:nvSpPr>
        <p:spPr/>
        <p:txBody>
          <a:bodyPr/>
          <a:lstStyle/>
          <a:p>
            <a:fld id="{50728207-F7EC-41EE-81D4-96E726A6A760}" type="datetimeFigureOut">
              <a:rPr lang="en-ZA" smtClean="0"/>
              <a:t>2022/01/29</a:t>
            </a:fld>
            <a:endParaRPr lang="en-ZA"/>
          </a:p>
        </p:txBody>
      </p:sp>
      <p:sp>
        <p:nvSpPr>
          <p:cNvPr id="5" name="Footer Placeholder 4">
            <a:extLst>
              <a:ext uri="{FF2B5EF4-FFF2-40B4-BE49-F238E27FC236}">
                <a16:creationId xmlns:a16="http://schemas.microsoft.com/office/drawing/2014/main" id="{EC38230A-A5FF-46AF-B524-A5A166A242D1}"/>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C66961F8-AECB-4763-A9A4-A641062B08A0}"/>
              </a:ext>
            </a:extLst>
          </p:cNvPr>
          <p:cNvSpPr>
            <a:spLocks noGrp="1"/>
          </p:cNvSpPr>
          <p:nvPr>
            <p:ph type="sldNum" sz="quarter" idx="12"/>
          </p:nvPr>
        </p:nvSpPr>
        <p:spPr/>
        <p:txBody>
          <a:bodyPr/>
          <a:lstStyle/>
          <a:p>
            <a:fld id="{33E39EAA-7D6C-4EC1-B5C4-945D85E68D76}" type="slidenum">
              <a:rPr lang="en-ZA" smtClean="0"/>
              <a:t>‹#›</a:t>
            </a:fld>
            <a:endParaRPr lang="en-ZA"/>
          </a:p>
        </p:txBody>
      </p:sp>
    </p:spTree>
    <p:extLst>
      <p:ext uri="{BB962C8B-B14F-4D97-AF65-F5344CB8AC3E}">
        <p14:creationId xmlns:p14="http://schemas.microsoft.com/office/powerpoint/2010/main" val="1758133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13701F-3EE6-4D25-BED7-79762BAD49C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C5390B69-93B3-4FAD-8A8B-9AC8994B9C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4A65FC55-741B-44AB-940D-14B89FDDCAE5}"/>
              </a:ext>
            </a:extLst>
          </p:cNvPr>
          <p:cNvSpPr>
            <a:spLocks noGrp="1"/>
          </p:cNvSpPr>
          <p:nvPr>
            <p:ph type="dt" sz="half" idx="10"/>
          </p:nvPr>
        </p:nvSpPr>
        <p:spPr/>
        <p:txBody>
          <a:bodyPr/>
          <a:lstStyle/>
          <a:p>
            <a:fld id="{50728207-F7EC-41EE-81D4-96E726A6A760}" type="datetimeFigureOut">
              <a:rPr lang="en-ZA" smtClean="0"/>
              <a:t>2022/01/29</a:t>
            </a:fld>
            <a:endParaRPr lang="en-ZA"/>
          </a:p>
        </p:txBody>
      </p:sp>
      <p:sp>
        <p:nvSpPr>
          <p:cNvPr id="5" name="Footer Placeholder 4">
            <a:extLst>
              <a:ext uri="{FF2B5EF4-FFF2-40B4-BE49-F238E27FC236}">
                <a16:creationId xmlns:a16="http://schemas.microsoft.com/office/drawing/2014/main" id="{936415CD-F9EE-4919-A222-8C6BC4ADB675}"/>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CE452442-D807-4D47-B456-C8E50E1290C9}"/>
              </a:ext>
            </a:extLst>
          </p:cNvPr>
          <p:cNvSpPr>
            <a:spLocks noGrp="1"/>
          </p:cNvSpPr>
          <p:nvPr>
            <p:ph type="sldNum" sz="quarter" idx="12"/>
          </p:nvPr>
        </p:nvSpPr>
        <p:spPr/>
        <p:txBody>
          <a:bodyPr/>
          <a:lstStyle/>
          <a:p>
            <a:fld id="{33E39EAA-7D6C-4EC1-B5C4-945D85E68D76}" type="slidenum">
              <a:rPr lang="en-ZA" smtClean="0"/>
              <a:t>‹#›</a:t>
            </a:fld>
            <a:endParaRPr lang="en-ZA"/>
          </a:p>
        </p:txBody>
      </p:sp>
    </p:spTree>
    <p:extLst>
      <p:ext uri="{BB962C8B-B14F-4D97-AF65-F5344CB8AC3E}">
        <p14:creationId xmlns:p14="http://schemas.microsoft.com/office/powerpoint/2010/main" val="831947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1B6FA-0BF0-423D-BEEB-D06411C6AEB1}"/>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BD16F3E1-49AA-4BF9-850B-5F08675F105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D90522EB-FCF8-407F-9E87-8ABD0E3CAE97}"/>
              </a:ext>
            </a:extLst>
          </p:cNvPr>
          <p:cNvSpPr>
            <a:spLocks noGrp="1"/>
          </p:cNvSpPr>
          <p:nvPr>
            <p:ph type="dt" sz="half" idx="10"/>
          </p:nvPr>
        </p:nvSpPr>
        <p:spPr/>
        <p:txBody>
          <a:bodyPr/>
          <a:lstStyle/>
          <a:p>
            <a:fld id="{50728207-F7EC-41EE-81D4-96E726A6A760}" type="datetimeFigureOut">
              <a:rPr lang="en-ZA" smtClean="0"/>
              <a:t>2022/01/29</a:t>
            </a:fld>
            <a:endParaRPr lang="en-ZA"/>
          </a:p>
        </p:txBody>
      </p:sp>
      <p:sp>
        <p:nvSpPr>
          <p:cNvPr id="5" name="Footer Placeholder 4">
            <a:extLst>
              <a:ext uri="{FF2B5EF4-FFF2-40B4-BE49-F238E27FC236}">
                <a16:creationId xmlns:a16="http://schemas.microsoft.com/office/drawing/2014/main" id="{D42FB0C0-C3F4-43AB-A6B9-CBACCFB79D11}"/>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1A7EBD6-782E-4829-B631-C4E1BCBB2FAD}"/>
              </a:ext>
            </a:extLst>
          </p:cNvPr>
          <p:cNvSpPr>
            <a:spLocks noGrp="1"/>
          </p:cNvSpPr>
          <p:nvPr>
            <p:ph type="sldNum" sz="quarter" idx="12"/>
          </p:nvPr>
        </p:nvSpPr>
        <p:spPr/>
        <p:txBody>
          <a:bodyPr/>
          <a:lstStyle/>
          <a:p>
            <a:fld id="{33E39EAA-7D6C-4EC1-B5C4-945D85E68D76}" type="slidenum">
              <a:rPr lang="en-ZA" smtClean="0"/>
              <a:t>‹#›</a:t>
            </a:fld>
            <a:endParaRPr lang="en-ZA"/>
          </a:p>
        </p:txBody>
      </p:sp>
    </p:spTree>
    <p:extLst>
      <p:ext uri="{BB962C8B-B14F-4D97-AF65-F5344CB8AC3E}">
        <p14:creationId xmlns:p14="http://schemas.microsoft.com/office/powerpoint/2010/main" val="505880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A31F6-AFF4-4FDD-8025-9A6017FC1B2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66EAC26C-299B-4C5B-AFE2-C1E51003BA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B7F788-0DB3-417B-AC08-05BEA0F922D7}"/>
              </a:ext>
            </a:extLst>
          </p:cNvPr>
          <p:cNvSpPr>
            <a:spLocks noGrp="1"/>
          </p:cNvSpPr>
          <p:nvPr>
            <p:ph type="dt" sz="half" idx="10"/>
          </p:nvPr>
        </p:nvSpPr>
        <p:spPr/>
        <p:txBody>
          <a:bodyPr/>
          <a:lstStyle/>
          <a:p>
            <a:fld id="{50728207-F7EC-41EE-81D4-96E726A6A760}" type="datetimeFigureOut">
              <a:rPr lang="en-ZA" smtClean="0"/>
              <a:t>2022/01/29</a:t>
            </a:fld>
            <a:endParaRPr lang="en-ZA"/>
          </a:p>
        </p:txBody>
      </p:sp>
      <p:sp>
        <p:nvSpPr>
          <p:cNvPr id="5" name="Footer Placeholder 4">
            <a:extLst>
              <a:ext uri="{FF2B5EF4-FFF2-40B4-BE49-F238E27FC236}">
                <a16:creationId xmlns:a16="http://schemas.microsoft.com/office/drawing/2014/main" id="{9BB9BEE6-9B92-4F0C-9303-A99D2976AFA5}"/>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7DA50B3B-AE5C-4B5D-83F4-6D0791120155}"/>
              </a:ext>
            </a:extLst>
          </p:cNvPr>
          <p:cNvSpPr>
            <a:spLocks noGrp="1"/>
          </p:cNvSpPr>
          <p:nvPr>
            <p:ph type="sldNum" sz="quarter" idx="12"/>
          </p:nvPr>
        </p:nvSpPr>
        <p:spPr/>
        <p:txBody>
          <a:bodyPr/>
          <a:lstStyle/>
          <a:p>
            <a:fld id="{33E39EAA-7D6C-4EC1-B5C4-945D85E68D76}" type="slidenum">
              <a:rPr lang="en-ZA" smtClean="0"/>
              <a:t>‹#›</a:t>
            </a:fld>
            <a:endParaRPr lang="en-ZA"/>
          </a:p>
        </p:txBody>
      </p:sp>
    </p:spTree>
    <p:extLst>
      <p:ext uri="{BB962C8B-B14F-4D97-AF65-F5344CB8AC3E}">
        <p14:creationId xmlns:p14="http://schemas.microsoft.com/office/powerpoint/2010/main" val="3898234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0ECD3-1C52-4DA1-A1F3-992E02D01D1A}"/>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24DD3007-65FD-49EF-AFEB-98A316283FC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9FC415FA-E967-46BB-91B4-AFA8729EA51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1F9605AC-D261-451C-9340-7F44405BF3F5}"/>
              </a:ext>
            </a:extLst>
          </p:cNvPr>
          <p:cNvSpPr>
            <a:spLocks noGrp="1"/>
          </p:cNvSpPr>
          <p:nvPr>
            <p:ph type="dt" sz="half" idx="10"/>
          </p:nvPr>
        </p:nvSpPr>
        <p:spPr/>
        <p:txBody>
          <a:bodyPr/>
          <a:lstStyle/>
          <a:p>
            <a:fld id="{50728207-F7EC-41EE-81D4-96E726A6A760}" type="datetimeFigureOut">
              <a:rPr lang="en-ZA" smtClean="0"/>
              <a:t>2022/01/29</a:t>
            </a:fld>
            <a:endParaRPr lang="en-ZA"/>
          </a:p>
        </p:txBody>
      </p:sp>
      <p:sp>
        <p:nvSpPr>
          <p:cNvPr id="6" name="Footer Placeholder 5">
            <a:extLst>
              <a:ext uri="{FF2B5EF4-FFF2-40B4-BE49-F238E27FC236}">
                <a16:creationId xmlns:a16="http://schemas.microsoft.com/office/drawing/2014/main" id="{D9F6B2DD-4852-4FC0-9B46-41CD5CFBFCFD}"/>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FC3E5B17-4700-4D6D-9B31-EBAE7CF135B3}"/>
              </a:ext>
            </a:extLst>
          </p:cNvPr>
          <p:cNvSpPr>
            <a:spLocks noGrp="1"/>
          </p:cNvSpPr>
          <p:nvPr>
            <p:ph type="sldNum" sz="quarter" idx="12"/>
          </p:nvPr>
        </p:nvSpPr>
        <p:spPr/>
        <p:txBody>
          <a:bodyPr/>
          <a:lstStyle/>
          <a:p>
            <a:fld id="{33E39EAA-7D6C-4EC1-B5C4-945D85E68D76}" type="slidenum">
              <a:rPr lang="en-ZA" smtClean="0"/>
              <a:t>‹#›</a:t>
            </a:fld>
            <a:endParaRPr lang="en-ZA"/>
          </a:p>
        </p:txBody>
      </p:sp>
    </p:spTree>
    <p:extLst>
      <p:ext uri="{BB962C8B-B14F-4D97-AF65-F5344CB8AC3E}">
        <p14:creationId xmlns:p14="http://schemas.microsoft.com/office/powerpoint/2010/main" val="1530545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59A61-29EF-45C7-980B-ECD14FB6C9E7}"/>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3E1DDA44-8F1F-40FC-8EC7-5536152B75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FF2D7B-AC42-40DE-AE65-F939014E19D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347A4911-9432-41A7-B8D1-4F2207E071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81593B-BF04-426C-A167-6809FBF938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08BFDF6A-8796-4914-95EA-3F8F27547609}"/>
              </a:ext>
            </a:extLst>
          </p:cNvPr>
          <p:cNvSpPr>
            <a:spLocks noGrp="1"/>
          </p:cNvSpPr>
          <p:nvPr>
            <p:ph type="dt" sz="half" idx="10"/>
          </p:nvPr>
        </p:nvSpPr>
        <p:spPr/>
        <p:txBody>
          <a:bodyPr/>
          <a:lstStyle/>
          <a:p>
            <a:fld id="{50728207-F7EC-41EE-81D4-96E726A6A760}" type="datetimeFigureOut">
              <a:rPr lang="en-ZA" smtClean="0"/>
              <a:t>2022/01/29</a:t>
            </a:fld>
            <a:endParaRPr lang="en-ZA"/>
          </a:p>
        </p:txBody>
      </p:sp>
      <p:sp>
        <p:nvSpPr>
          <p:cNvPr id="8" name="Footer Placeholder 7">
            <a:extLst>
              <a:ext uri="{FF2B5EF4-FFF2-40B4-BE49-F238E27FC236}">
                <a16:creationId xmlns:a16="http://schemas.microsoft.com/office/drawing/2014/main" id="{DE55E9B0-7C85-4962-839A-DD9338A44809}"/>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765CAB48-4295-42CA-9EB5-02526A5FEA8B}"/>
              </a:ext>
            </a:extLst>
          </p:cNvPr>
          <p:cNvSpPr>
            <a:spLocks noGrp="1"/>
          </p:cNvSpPr>
          <p:nvPr>
            <p:ph type="sldNum" sz="quarter" idx="12"/>
          </p:nvPr>
        </p:nvSpPr>
        <p:spPr/>
        <p:txBody>
          <a:bodyPr/>
          <a:lstStyle/>
          <a:p>
            <a:fld id="{33E39EAA-7D6C-4EC1-B5C4-945D85E68D76}" type="slidenum">
              <a:rPr lang="en-ZA" smtClean="0"/>
              <a:t>‹#›</a:t>
            </a:fld>
            <a:endParaRPr lang="en-ZA"/>
          </a:p>
        </p:txBody>
      </p:sp>
    </p:spTree>
    <p:extLst>
      <p:ext uri="{BB962C8B-B14F-4D97-AF65-F5344CB8AC3E}">
        <p14:creationId xmlns:p14="http://schemas.microsoft.com/office/powerpoint/2010/main" val="499049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0AB3C-CFB0-4CFF-B148-E999B94FD7B6}"/>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B4D6A73B-A181-4C18-8DB8-A399A2C07CD3}"/>
              </a:ext>
            </a:extLst>
          </p:cNvPr>
          <p:cNvSpPr>
            <a:spLocks noGrp="1"/>
          </p:cNvSpPr>
          <p:nvPr>
            <p:ph type="dt" sz="half" idx="10"/>
          </p:nvPr>
        </p:nvSpPr>
        <p:spPr/>
        <p:txBody>
          <a:bodyPr/>
          <a:lstStyle/>
          <a:p>
            <a:fld id="{50728207-F7EC-41EE-81D4-96E726A6A760}" type="datetimeFigureOut">
              <a:rPr lang="en-ZA" smtClean="0"/>
              <a:t>2022/01/29</a:t>
            </a:fld>
            <a:endParaRPr lang="en-ZA"/>
          </a:p>
        </p:txBody>
      </p:sp>
      <p:sp>
        <p:nvSpPr>
          <p:cNvPr id="4" name="Footer Placeholder 3">
            <a:extLst>
              <a:ext uri="{FF2B5EF4-FFF2-40B4-BE49-F238E27FC236}">
                <a16:creationId xmlns:a16="http://schemas.microsoft.com/office/drawing/2014/main" id="{95932BC1-718A-4B0E-B093-1CAB962103C7}"/>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8F22974B-2CAC-4B02-92CB-05383D48BF96}"/>
              </a:ext>
            </a:extLst>
          </p:cNvPr>
          <p:cNvSpPr>
            <a:spLocks noGrp="1"/>
          </p:cNvSpPr>
          <p:nvPr>
            <p:ph type="sldNum" sz="quarter" idx="12"/>
          </p:nvPr>
        </p:nvSpPr>
        <p:spPr/>
        <p:txBody>
          <a:bodyPr/>
          <a:lstStyle/>
          <a:p>
            <a:fld id="{33E39EAA-7D6C-4EC1-B5C4-945D85E68D76}" type="slidenum">
              <a:rPr lang="en-ZA" smtClean="0"/>
              <a:t>‹#›</a:t>
            </a:fld>
            <a:endParaRPr lang="en-ZA"/>
          </a:p>
        </p:txBody>
      </p:sp>
    </p:spTree>
    <p:extLst>
      <p:ext uri="{BB962C8B-B14F-4D97-AF65-F5344CB8AC3E}">
        <p14:creationId xmlns:p14="http://schemas.microsoft.com/office/powerpoint/2010/main" val="2965345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4F1281-0B81-4669-A151-EC9CA127D2BE}"/>
              </a:ext>
            </a:extLst>
          </p:cNvPr>
          <p:cNvSpPr>
            <a:spLocks noGrp="1"/>
          </p:cNvSpPr>
          <p:nvPr>
            <p:ph type="dt" sz="half" idx="10"/>
          </p:nvPr>
        </p:nvSpPr>
        <p:spPr/>
        <p:txBody>
          <a:bodyPr/>
          <a:lstStyle/>
          <a:p>
            <a:fld id="{50728207-F7EC-41EE-81D4-96E726A6A760}" type="datetimeFigureOut">
              <a:rPr lang="en-ZA" smtClean="0"/>
              <a:t>2022/01/29</a:t>
            </a:fld>
            <a:endParaRPr lang="en-ZA"/>
          </a:p>
        </p:txBody>
      </p:sp>
      <p:sp>
        <p:nvSpPr>
          <p:cNvPr id="3" name="Footer Placeholder 2">
            <a:extLst>
              <a:ext uri="{FF2B5EF4-FFF2-40B4-BE49-F238E27FC236}">
                <a16:creationId xmlns:a16="http://schemas.microsoft.com/office/drawing/2014/main" id="{9AC22C43-043F-4B2F-AF29-B01E54B68AC7}"/>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321AB9ED-CF83-4E9E-8699-D9985B0C5CF8}"/>
              </a:ext>
            </a:extLst>
          </p:cNvPr>
          <p:cNvSpPr>
            <a:spLocks noGrp="1"/>
          </p:cNvSpPr>
          <p:nvPr>
            <p:ph type="sldNum" sz="quarter" idx="12"/>
          </p:nvPr>
        </p:nvSpPr>
        <p:spPr/>
        <p:txBody>
          <a:bodyPr/>
          <a:lstStyle/>
          <a:p>
            <a:fld id="{33E39EAA-7D6C-4EC1-B5C4-945D85E68D76}" type="slidenum">
              <a:rPr lang="en-ZA" smtClean="0"/>
              <a:t>‹#›</a:t>
            </a:fld>
            <a:endParaRPr lang="en-ZA"/>
          </a:p>
        </p:txBody>
      </p:sp>
    </p:spTree>
    <p:extLst>
      <p:ext uri="{BB962C8B-B14F-4D97-AF65-F5344CB8AC3E}">
        <p14:creationId xmlns:p14="http://schemas.microsoft.com/office/powerpoint/2010/main" val="1948310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8E42F-61B5-44ED-B735-F6473178DA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19EF1F6A-E066-45B5-A67B-7B4E095350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910AF96E-F860-45ED-BBA2-087CC96E9A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5917BD-3C7A-433F-B055-00DBA378EBB3}"/>
              </a:ext>
            </a:extLst>
          </p:cNvPr>
          <p:cNvSpPr>
            <a:spLocks noGrp="1"/>
          </p:cNvSpPr>
          <p:nvPr>
            <p:ph type="dt" sz="half" idx="10"/>
          </p:nvPr>
        </p:nvSpPr>
        <p:spPr/>
        <p:txBody>
          <a:bodyPr/>
          <a:lstStyle/>
          <a:p>
            <a:fld id="{50728207-F7EC-41EE-81D4-96E726A6A760}" type="datetimeFigureOut">
              <a:rPr lang="en-ZA" smtClean="0"/>
              <a:t>2022/01/29</a:t>
            </a:fld>
            <a:endParaRPr lang="en-ZA"/>
          </a:p>
        </p:txBody>
      </p:sp>
      <p:sp>
        <p:nvSpPr>
          <p:cNvPr id="6" name="Footer Placeholder 5">
            <a:extLst>
              <a:ext uri="{FF2B5EF4-FFF2-40B4-BE49-F238E27FC236}">
                <a16:creationId xmlns:a16="http://schemas.microsoft.com/office/drawing/2014/main" id="{305ACCDD-DF69-4F49-9D43-4348C2E5923A}"/>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54DE32B0-9081-4B22-AF09-08404B90B13C}"/>
              </a:ext>
            </a:extLst>
          </p:cNvPr>
          <p:cNvSpPr>
            <a:spLocks noGrp="1"/>
          </p:cNvSpPr>
          <p:nvPr>
            <p:ph type="sldNum" sz="quarter" idx="12"/>
          </p:nvPr>
        </p:nvSpPr>
        <p:spPr/>
        <p:txBody>
          <a:bodyPr/>
          <a:lstStyle/>
          <a:p>
            <a:fld id="{33E39EAA-7D6C-4EC1-B5C4-945D85E68D76}" type="slidenum">
              <a:rPr lang="en-ZA" smtClean="0"/>
              <a:t>‹#›</a:t>
            </a:fld>
            <a:endParaRPr lang="en-ZA"/>
          </a:p>
        </p:txBody>
      </p:sp>
    </p:spTree>
    <p:extLst>
      <p:ext uri="{BB962C8B-B14F-4D97-AF65-F5344CB8AC3E}">
        <p14:creationId xmlns:p14="http://schemas.microsoft.com/office/powerpoint/2010/main" val="325049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E7442-413D-4162-BFAF-6FA7DBB7DF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086B65C1-ADCC-410F-A041-61EBEF27A1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787A41E5-8C67-4795-BC80-9B033E65DF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4F8B11-C96F-46A3-9CA4-7C08321C49D1}"/>
              </a:ext>
            </a:extLst>
          </p:cNvPr>
          <p:cNvSpPr>
            <a:spLocks noGrp="1"/>
          </p:cNvSpPr>
          <p:nvPr>
            <p:ph type="dt" sz="half" idx="10"/>
          </p:nvPr>
        </p:nvSpPr>
        <p:spPr/>
        <p:txBody>
          <a:bodyPr/>
          <a:lstStyle/>
          <a:p>
            <a:fld id="{50728207-F7EC-41EE-81D4-96E726A6A760}" type="datetimeFigureOut">
              <a:rPr lang="en-ZA" smtClean="0"/>
              <a:t>2022/01/29</a:t>
            </a:fld>
            <a:endParaRPr lang="en-ZA"/>
          </a:p>
        </p:txBody>
      </p:sp>
      <p:sp>
        <p:nvSpPr>
          <p:cNvPr id="6" name="Footer Placeholder 5">
            <a:extLst>
              <a:ext uri="{FF2B5EF4-FFF2-40B4-BE49-F238E27FC236}">
                <a16:creationId xmlns:a16="http://schemas.microsoft.com/office/drawing/2014/main" id="{59F55608-6EDF-44A2-8735-7E1CC52BC219}"/>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BB628106-9B09-49C4-9CA4-0D24E59393D4}"/>
              </a:ext>
            </a:extLst>
          </p:cNvPr>
          <p:cNvSpPr>
            <a:spLocks noGrp="1"/>
          </p:cNvSpPr>
          <p:nvPr>
            <p:ph type="sldNum" sz="quarter" idx="12"/>
          </p:nvPr>
        </p:nvSpPr>
        <p:spPr/>
        <p:txBody>
          <a:bodyPr/>
          <a:lstStyle/>
          <a:p>
            <a:fld id="{33E39EAA-7D6C-4EC1-B5C4-945D85E68D76}" type="slidenum">
              <a:rPr lang="en-ZA" smtClean="0"/>
              <a:t>‹#›</a:t>
            </a:fld>
            <a:endParaRPr lang="en-ZA"/>
          </a:p>
        </p:txBody>
      </p:sp>
    </p:spTree>
    <p:extLst>
      <p:ext uri="{BB962C8B-B14F-4D97-AF65-F5344CB8AC3E}">
        <p14:creationId xmlns:p14="http://schemas.microsoft.com/office/powerpoint/2010/main" val="3582407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705046-6C1D-4005-898F-982C42173A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C4D944D7-5FE0-470E-9A5B-C98C7F7B1E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E7194648-0E7C-450B-A07F-C6943EAB06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728207-F7EC-41EE-81D4-96E726A6A760}" type="datetimeFigureOut">
              <a:rPr lang="en-ZA" smtClean="0"/>
              <a:t>2022/01/29</a:t>
            </a:fld>
            <a:endParaRPr lang="en-ZA"/>
          </a:p>
        </p:txBody>
      </p:sp>
      <p:sp>
        <p:nvSpPr>
          <p:cNvPr id="5" name="Footer Placeholder 4">
            <a:extLst>
              <a:ext uri="{FF2B5EF4-FFF2-40B4-BE49-F238E27FC236}">
                <a16:creationId xmlns:a16="http://schemas.microsoft.com/office/drawing/2014/main" id="{F42C177F-533D-4C33-8951-330DCC6B1A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95373515-9CF2-4C17-A2B3-87F6252E99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E39EAA-7D6C-4EC1-B5C4-945D85E68D76}" type="slidenum">
              <a:rPr lang="en-ZA" smtClean="0"/>
              <a:t>‹#›</a:t>
            </a:fld>
            <a:endParaRPr lang="en-ZA"/>
          </a:p>
        </p:txBody>
      </p:sp>
    </p:spTree>
    <p:extLst>
      <p:ext uri="{BB962C8B-B14F-4D97-AF65-F5344CB8AC3E}">
        <p14:creationId xmlns:p14="http://schemas.microsoft.com/office/powerpoint/2010/main" val="38583039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hand holding a fan&#10;&#10;Description automatically generated with low confidence">
            <a:extLst>
              <a:ext uri="{FF2B5EF4-FFF2-40B4-BE49-F238E27FC236}">
                <a16:creationId xmlns:a16="http://schemas.microsoft.com/office/drawing/2014/main" id="{37B452A1-418F-4580-9B1F-566C7A9359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 y="428"/>
            <a:ext cx="12190476" cy="6857143"/>
          </a:xfrm>
          <a:prstGeom prst="rect">
            <a:avLst/>
          </a:prstGeom>
        </p:spPr>
      </p:pic>
    </p:spTree>
    <p:extLst>
      <p:ext uri="{BB962C8B-B14F-4D97-AF65-F5344CB8AC3E}">
        <p14:creationId xmlns:p14="http://schemas.microsoft.com/office/powerpoint/2010/main" val="3774012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0C180E5-F5FA-44FB-86CC-100239BD8D3F}"/>
              </a:ext>
            </a:extLst>
          </p:cNvPr>
          <p:cNvSpPr txBox="1"/>
          <p:nvPr/>
        </p:nvSpPr>
        <p:spPr>
          <a:xfrm>
            <a:off x="7233598" y="4119044"/>
            <a:ext cx="4745042" cy="2123658"/>
          </a:xfrm>
          <a:prstGeom prst="rect">
            <a:avLst/>
          </a:prstGeom>
          <a:noFill/>
        </p:spPr>
        <p:txBody>
          <a:bodyPr wrap="square" rtlCol="0">
            <a:spAutoFit/>
          </a:bodyPr>
          <a:lstStyle/>
          <a:p>
            <a:r>
              <a:rPr lang="en-ZA" sz="6600" spc="300" dirty="0">
                <a:latin typeface="Tandelle" panose="02000508030000020004" pitchFamily="2" charset="0"/>
              </a:rPr>
              <a:t>BETTER THAN </a:t>
            </a:r>
          </a:p>
          <a:p>
            <a:r>
              <a:rPr lang="en-ZA" sz="6600" spc="300" dirty="0">
                <a:latin typeface="Tandelle" panose="02000508030000020004" pitchFamily="2" charset="0"/>
              </a:rPr>
              <a:t>AVERAGE EFFECT</a:t>
            </a:r>
            <a:endParaRPr lang="en-ZA" sz="3200" spc="300" dirty="0">
              <a:latin typeface="Tandelle" panose="02000508030000020004" pitchFamily="2" charset="0"/>
            </a:endParaRPr>
          </a:p>
        </p:txBody>
      </p:sp>
    </p:spTree>
    <p:extLst>
      <p:ext uri="{BB962C8B-B14F-4D97-AF65-F5344CB8AC3E}">
        <p14:creationId xmlns:p14="http://schemas.microsoft.com/office/powerpoint/2010/main" val="1975919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0C180E5-F5FA-44FB-86CC-100239BD8D3F}"/>
              </a:ext>
            </a:extLst>
          </p:cNvPr>
          <p:cNvSpPr txBox="1"/>
          <p:nvPr/>
        </p:nvSpPr>
        <p:spPr>
          <a:xfrm>
            <a:off x="1396678" y="1558724"/>
            <a:ext cx="9398644" cy="3477875"/>
          </a:xfrm>
          <a:prstGeom prst="rect">
            <a:avLst/>
          </a:prstGeom>
          <a:noFill/>
        </p:spPr>
        <p:txBody>
          <a:bodyPr wrap="square" rtlCol="0">
            <a:spAutoFit/>
          </a:bodyPr>
          <a:lstStyle/>
          <a:p>
            <a:r>
              <a:rPr lang="en-ZA" sz="4400" spc="300" dirty="0">
                <a:latin typeface="Tandelle" panose="02000508030000020004" pitchFamily="2" charset="0"/>
              </a:rPr>
              <a:t>WHO REPORT (2001) : Mental Disorders affect 1 in 4 people world wide</a:t>
            </a:r>
          </a:p>
          <a:p>
            <a:endParaRPr lang="en-ZA" sz="4400" spc="300" dirty="0">
              <a:latin typeface="Tandelle" panose="02000508030000020004" pitchFamily="2" charset="0"/>
            </a:endParaRPr>
          </a:p>
          <a:p>
            <a:r>
              <a:rPr lang="en-ZA" sz="4400" spc="300" dirty="0">
                <a:latin typeface="Tandelle" panose="02000508030000020004" pitchFamily="2" charset="0"/>
              </a:rPr>
              <a:t>NIMH (2020): Mental illnesses are common in the USA. Nearly 1 in 5 US adults live with a mental illness  </a:t>
            </a:r>
            <a:endParaRPr lang="en-ZA" spc="300" dirty="0">
              <a:latin typeface="Tandelle" panose="02000508030000020004" pitchFamily="2" charset="0"/>
            </a:endParaRPr>
          </a:p>
        </p:txBody>
      </p:sp>
    </p:spTree>
    <p:extLst>
      <p:ext uri="{BB962C8B-B14F-4D97-AF65-F5344CB8AC3E}">
        <p14:creationId xmlns:p14="http://schemas.microsoft.com/office/powerpoint/2010/main" val="4146071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E9185C-BE5B-41E1-B154-C2701F90F4C7}"/>
              </a:ext>
            </a:extLst>
          </p:cNvPr>
          <p:cNvSpPr txBox="1"/>
          <p:nvPr/>
        </p:nvSpPr>
        <p:spPr>
          <a:xfrm>
            <a:off x="9183691" y="786748"/>
            <a:ext cx="1425796" cy="1200329"/>
          </a:xfrm>
          <a:prstGeom prst="rect">
            <a:avLst/>
          </a:prstGeom>
          <a:noFill/>
        </p:spPr>
        <p:txBody>
          <a:bodyPr wrap="square" rtlCol="0">
            <a:spAutoFit/>
          </a:bodyPr>
          <a:lstStyle/>
          <a:p>
            <a:pPr algn="r"/>
            <a:r>
              <a:rPr lang="en-ZA" sz="7200" dirty="0">
                <a:solidFill>
                  <a:schemeClr val="bg1"/>
                </a:solidFill>
                <a:latin typeface="Tandelle" panose="02000508030000020004" pitchFamily="2" charset="0"/>
              </a:rPr>
              <a:t>WE</a:t>
            </a:r>
          </a:p>
        </p:txBody>
      </p:sp>
      <p:sp>
        <p:nvSpPr>
          <p:cNvPr id="6" name="TextBox 5">
            <a:extLst>
              <a:ext uri="{FF2B5EF4-FFF2-40B4-BE49-F238E27FC236}">
                <a16:creationId xmlns:a16="http://schemas.microsoft.com/office/drawing/2014/main" id="{360509AE-7BBF-46A2-B678-E5844FA1ACE8}"/>
              </a:ext>
            </a:extLst>
          </p:cNvPr>
          <p:cNvSpPr txBox="1"/>
          <p:nvPr/>
        </p:nvSpPr>
        <p:spPr>
          <a:xfrm>
            <a:off x="2289686" y="2196809"/>
            <a:ext cx="10827129" cy="1862048"/>
          </a:xfrm>
          <a:prstGeom prst="rect">
            <a:avLst/>
          </a:prstGeom>
          <a:noFill/>
        </p:spPr>
        <p:txBody>
          <a:bodyPr wrap="square">
            <a:spAutoFit/>
          </a:bodyPr>
          <a:lstStyle/>
          <a:p>
            <a:r>
              <a:rPr lang="en-ZA" sz="11500" i="1" spc="600" dirty="0">
                <a:solidFill>
                  <a:srgbClr val="FFC000"/>
                </a:solidFill>
                <a:latin typeface="CF Old Photograph Credit" pitchFamily="2" charset="0"/>
              </a:rPr>
              <a:t>multifaceted</a:t>
            </a:r>
            <a:endParaRPr lang="en-ZA" sz="1200" i="1" spc="600" dirty="0">
              <a:solidFill>
                <a:srgbClr val="FFC000"/>
              </a:solidFill>
              <a:latin typeface="CF Old Photograph Credit" pitchFamily="2" charset="0"/>
            </a:endParaRPr>
          </a:p>
        </p:txBody>
      </p:sp>
      <p:sp>
        <p:nvSpPr>
          <p:cNvPr id="8" name="TextBox 7">
            <a:extLst>
              <a:ext uri="{FF2B5EF4-FFF2-40B4-BE49-F238E27FC236}">
                <a16:creationId xmlns:a16="http://schemas.microsoft.com/office/drawing/2014/main" id="{7F93E477-E563-4D99-BFB5-80F6EC9F1F76}"/>
              </a:ext>
            </a:extLst>
          </p:cNvPr>
          <p:cNvSpPr txBox="1"/>
          <p:nvPr/>
        </p:nvSpPr>
        <p:spPr>
          <a:xfrm flipH="1">
            <a:off x="9436200" y="1757025"/>
            <a:ext cx="1173287" cy="1200329"/>
          </a:xfrm>
          <a:prstGeom prst="rect">
            <a:avLst/>
          </a:prstGeom>
          <a:noFill/>
        </p:spPr>
        <p:txBody>
          <a:bodyPr wrap="square">
            <a:spAutoFit/>
          </a:bodyPr>
          <a:lstStyle/>
          <a:p>
            <a:pPr algn="r"/>
            <a:r>
              <a:rPr lang="en-ZA" sz="7200" dirty="0">
                <a:solidFill>
                  <a:schemeClr val="bg1"/>
                </a:solidFill>
                <a:latin typeface="Tandelle" panose="02000508030000020004" pitchFamily="2" charset="0"/>
              </a:rPr>
              <a:t>ARE</a:t>
            </a:r>
            <a:endParaRPr lang="en-ZA" sz="7200" dirty="0"/>
          </a:p>
        </p:txBody>
      </p:sp>
      <p:sp>
        <p:nvSpPr>
          <p:cNvPr id="10" name="TextBox 9">
            <a:extLst>
              <a:ext uri="{FF2B5EF4-FFF2-40B4-BE49-F238E27FC236}">
                <a16:creationId xmlns:a16="http://schemas.microsoft.com/office/drawing/2014/main" id="{D238BD0D-375B-46AC-8368-374C41B87DBC}"/>
              </a:ext>
            </a:extLst>
          </p:cNvPr>
          <p:cNvSpPr txBox="1"/>
          <p:nvPr/>
        </p:nvSpPr>
        <p:spPr>
          <a:xfrm>
            <a:off x="8223222" y="3927631"/>
            <a:ext cx="2425956" cy="1200329"/>
          </a:xfrm>
          <a:prstGeom prst="rect">
            <a:avLst/>
          </a:prstGeom>
          <a:noFill/>
        </p:spPr>
        <p:txBody>
          <a:bodyPr wrap="square">
            <a:spAutoFit/>
          </a:bodyPr>
          <a:lstStyle/>
          <a:p>
            <a:pPr algn="r"/>
            <a:r>
              <a:rPr lang="en-ZA" sz="7200" dirty="0">
                <a:solidFill>
                  <a:schemeClr val="bg1"/>
                </a:solidFill>
                <a:latin typeface="Tandelle" panose="02000508030000020004" pitchFamily="2" charset="0"/>
              </a:rPr>
              <a:t>BEINGS</a:t>
            </a:r>
            <a:endParaRPr lang="en-ZA" dirty="0"/>
          </a:p>
        </p:txBody>
      </p:sp>
    </p:spTree>
    <p:extLst>
      <p:ext uri="{BB962C8B-B14F-4D97-AF65-F5344CB8AC3E}">
        <p14:creationId xmlns:p14="http://schemas.microsoft.com/office/powerpoint/2010/main" val="1266946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60041ED-5776-4DB7-A602-C7C0B2BF722C}"/>
              </a:ext>
            </a:extLst>
          </p:cNvPr>
          <p:cNvPicPr>
            <a:picLocks noChangeAspect="1"/>
          </p:cNvPicPr>
          <p:nvPr/>
        </p:nvPicPr>
        <p:blipFill>
          <a:blip r:embed="rId3"/>
          <a:stretch>
            <a:fillRect/>
          </a:stretch>
        </p:blipFill>
        <p:spPr>
          <a:xfrm>
            <a:off x="0" y="0"/>
            <a:ext cx="6959952" cy="6858000"/>
          </a:xfrm>
          <a:prstGeom prst="rect">
            <a:avLst/>
          </a:prstGeom>
        </p:spPr>
      </p:pic>
      <p:sp>
        <p:nvSpPr>
          <p:cNvPr id="3" name="TextBox 2">
            <a:extLst>
              <a:ext uri="{FF2B5EF4-FFF2-40B4-BE49-F238E27FC236}">
                <a16:creationId xmlns:a16="http://schemas.microsoft.com/office/drawing/2014/main" id="{1ECA9FCA-4AA6-4787-8AE4-EC8BE7D8C2A3}"/>
              </a:ext>
            </a:extLst>
          </p:cNvPr>
          <p:cNvSpPr txBox="1"/>
          <p:nvPr/>
        </p:nvSpPr>
        <p:spPr>
          <a:xfrm>
            <a:off x="7510324" y="3326165"/>
            <a:ext cx="4337221" cy="3046988"/>
          </a:xfrm>
          <a:prstGeom prst="rect">
            <a:avLst/>
          </a:prstGeom>
          <a:noFill/>
        </p:spPr>
        <p:txBody>
          <a:bodyPr wrap="square" rtlCol="0">
            <a:spAutoFit/>
          </a:bodyPr>
          <a:lstStyle/>
          <a:p>
            <a:r>
              <a:rPr lang="en-US" sz="3200" dirty="0"/>
              <a:t>May your whole </a:t>
            </a:r>
            <a:r>
              <a:rPr lang="en-US" sz="3200" b="1" dirty="0">
                <a:solidFill>
                  <a:srgbClr val="2DB8C3"/>
                </a:solidFill>
              </a:rPr>
              <a:t>spirit, soul and body</a:t>
            </a:r>
            <a:r>
              <a:rPr lang="en-US" sz="3200" dirty="0"/>
              <a:t> be kept blameless at the coming of our Lord Jesus Christ.</a:t>
            </a:r>
          </a:p>
          <a:p>
            <a:endParaRPr lang="en-US" sz="3200" dirty="0"/>
          </a:p>
          <a:p>
            <a:pPr algn="r"/>
            <a:r>
              <a:rPr lang="en-US" sz="3200" i="1" dirty="0"/>
              <a:t>1 </a:t>
            </a:r>
            <a:r>
              <a:rPr lang="en-US" sz="3200" i="1" dirty="0" err="1"/>
              <a:t>Thes</a:t>
            </a:r>
            <a:r>
              <a:rPr lang="en-US" sz="3200" i="1" dirty="0"/>
              <a:t> 5:23 NIV</a:t>
            </a:r>
            <a:endParaRPr lang="en-ZA" sz="3200" i="1" dirty="0"/>
          </a:p>
        </p:txBody>
      </p:sp>
      <p:cxnSp>
        <p:nvCxnSpPr>
          <p:cNvPr id="5" name="Straight Arrow Connector 4">
            <a:extLst>
              <a:ext uri="{FF2B5EF4-FFF2-40B4-BE49-F238E27FC236}">
                <a16:creationId xmlns:a16="http://schemas.microsoft.com/office/drawing/2014/main" id="{5E017A83-AE9D-4E80-A7BA-C1612371B4D0}"/>
              </a:ext>
            </a:extLst>
          </p:cNvPr>
          <p:cNvCxnSpPr>
            <a:cxnSpLocks/>
          </p:cNvCxnSpPr>
          <p:nvPr/>
        </p:nvCxnSpPr>
        <p:spPr>
          <a:xfrm>
            <a:off x="2825067" y="1346887"/>
            <a:ext cx="1240306" cy="0"/>
          </a:xfrm>
          <a:prstGeom prst="straightConnector1">
            <a:avLst/>
          </a:prstGeom>
          <a:ln w="889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8E3A4421-29CC-4F64-8684-25EFB8D03322}"/>
              </a:ext>
            </a:extLst>
          </p:cNvPr>
          <p:cNvCxnSpPr>
            <a:cxnSpLocks/>
          </p:cNvCxnSpPr>
          <p:nvPr/>
        </p:nvCxnSpPr>
        <p:spPr>
          <a:xfrm>
            <a:off x="1584761" y="3698790"/>
            <a:ext cx="676525" cy="1058561"/>
          </a:xfrm>
          <a:prstGeom prst="straightConnector1">
            <a:avLst/>
          </a:prstGeom>
          <a:ln w="889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8DBED60-0B8D-455D-992D-5F35E9F9D794}"/>
              </a:ext>
            </a:extLst>
          </p:cNvPr>
          <p:cNvCxnSpPr>
            <a:cxnSpLocks/>
          </p:cNvCxnSpPr>
          <p:nvPr/>
        </p:nvCxnSpPr>
        <p:spPr>
          <a:xfrm>
            <a:off x="344455" y="6050693"/>
            <a:ext cx="676525" cy="1058561"/>
          </a:xfrm>
          <a:prstGeom prst="straightConnector1">
            <a:avLst/>
          </a:prstGeom>
          <a:ln w="889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39E28C6F-AB11-4A9D-8EA2-FC331AE5CC42}"/>
              </a:ext>
            </a:extLst>
          </p:cNvPr>
          <p:cNvCxnSpPr>
            <a:cxnSpLocks/>
          </p:cNvCxnSpPr>
          <p:nvPr/>
        </p:nvCxnSpPr>
        <p:spPr>
          <a:xfrm flipH="1">
            <a:off x="4720281" y="3698790"/>
            <a:ext cx="679622" cy="1058561"/>
          </a:xfrm>
          <a:prstGeom prst="straightConnector1">
            <a:avLst/>
          </a:prstGeom>
          <a:ln w="889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0257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071BBA-0B63-497F-8B6B-929CB0A8DED6}"/>
              </a:ext>
            </a:extLst>
          </p:cNvPr>
          <p:cNvSpPr txBox="1"/>
          <p:nvPr/>
        </p:nvSpPr>
        <p:spPr>
          <a:xfrm>
            <a:off x="624922" y="596348"/>
            <a:ext cx="10866037" cy="2554545"/>
          </a:xfrm>
          <a:prstGeom prst="rect">
            <a:avLst/>
          </a:prstGeom>
          <a:noFill/>
        </p:spPr>
        <p:txBody>
          <a:bodyPr wrap="square" rtlCol="0">
            <a:spAutoFit/>
          </a:bodyPr>
          <a:lstStyle/>
          <a:p>
            <a:r>
              <a:rPr lang="en-US" sz="4000" dirty="0">
                <a:solidFill>
                  <a:schemeClr val="bg1"/>
                </a:solidFill>
              </a:rPr>
              <a:t>When I kept silent, my bones wasted away through my groaning all day long.</a:t>
            </a:r>
          </a:p>
          <a:p>
            <a:endParaRPr lang="en-US" sz="4000" dirty="0">
              <a:solidFill>
                <a:schemeClr val="bg1"/>
              </a:solidFill>
            </a:endParaRPr>
          </a:p>
          <a:p>
            <a:pPr algn="r"/>
            <a:r>
              <a:rPr lang="en-US" sz="4000" i="1" dirty="0" err="1">
                <a:solidFill>
                  <a:schemeClr val="bg1"/>
                </a:solidFill>
              </a:rPr>
              <a:t>Psa</a:t>
            </a:r>
            <a:r>
              <a:rPr lang="en-US" sz="4000" i="1" dirty="0">
                <a:solidFill>
                  <a:schemeClr val="bg1"/>
                </a:solidFill>
              </a:rPr>
              <a:t> 32:3 NIV</a:t>
            </a:r>
          </a:p>
        </p:txBody>
      </p:sp>
    </p:spTree>
    <p:extLst>
      <p:ext uri="{BB962C8B-B14F-4D97-AF65-F5344CB8AC3E}">
        <p14:creationId xmlns:p14="http://schemas.microsoft.com/office/powerpoint/2010/main" val="16725911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E9185C-BE5B-41E1-B154-C2701F90F4C7}"/>
              </a:ext>
            </a:extLst>
          </p:cNvPr>
          <p:cNvSpPr txBox="1"/>
          <p:nvPr/>
        </p:nvSpPr>
        <p:spPr>
          <a:xfrm>
            <a:off x="6135690" y="844340"/>
            <a:ext cx="2872385" cy="1200329"/>
          </a:xfrm>
          <a:prstGeom prst="rect">
            <a:avLst/>
          </a:prstGeom>
          <a:noFill/>
        </p:spPr>
        <p:txBody>
          <a:bodyPr wrap="square" rtlCol="0">
            <a:spAutoFit/>
          </a:bodyPr>
          <a:lstStyle/>
          <a:p>
            <a:r>
              <a:rPr lang="en-ZA" sz="7200" dirty="0">
                <a:solidFill>
                  <a:schemeClr val="bg1"/>
                </a:solidFill>
                <a:latin typeface="Tandelle" panose="02000508030000020004" pitchFamily="2" charset="0"/>
              </a:rPr>
              <a:t>MENTAL</a:t>
            </a:r>
          </a:p>
        </p:txBody>
      </p:sp>
      <p:sp>
        <p:nvSpPr>
          <p:cNvPr id="6" name="TextBox 5">
            <a:extLst>
              <a:ext uri="{FF2B5EF4-FFF2-40B4-BE49-F238E27FC236}">
                <a16:creationId xmlns:a16="http://schemas.microsoft.com/office/drawing/2014/main" id="{360509AE-7BBF-46A2-B678-E5844FA1ACE8}"/>
              </a:ext>
            </a:extLst>
          </p:cNvPr>
          <p:cNvSpPr txBox="1"/>
          <p:nvPr/>
        </p:nvSpPr>
        <p:spPr>
          <a:xfrm>
            <a:off x="2158317" y="2979655"/>
            <a:ext cx="10827129" cy="1862048"/>
          </a:xfrm>
          <a:prstGeom prst="rect">
            <a:avLst/>
          </a:prstGeom>
          <a:noFill/>
        </p:spPr>
        <p:txBody>
          <a:bodyPr wrap="square">
            <a:spAutoFit/>
          </a:bodyPr>
          <a:lstStyle/>
          <a:p>
            <a:r>
              <a:rPr lang="en-ZA" sz="11500" i="1" spc="600" dirty="0" err="1">
                <a:solidFill>
                  <a:srgbClr val="FFC000"/>
                </a:solidFill>
                <a:latin typeface="CF Old Photograph Credit" pitchFamily="2" charset="0"/>
              </a:rPr>
              <a:t>MULTIDIScIPLINARY</a:t>
            </a:r>
            <a:endParaRPr lang="en-ZA" sz="1200" i="1" spc="600" dirty="0">
              <a:solidFill>
                <a:srgbClr val="FFC000"/>
              </a:solidFill>
              <a:latin typeface="CF Old Photograph Credit" pitchFamily="2" charset="0"/>
            </a:endParaRPr>
          </a:p>
        </p:txBody>
      </p:sp>
      <p:sp>
        <p:nvSpPr>
          <p:cNvPr id="8" name="TextBox 7">
            <a:extLst>
              <a:ext uri="{FF2B5EF4-FFF2-40B4-BE49-F238E27FC236}">
                <a16:creationId xmlns:a16="http://schemas.microsoft.com/office/drawing/2014/main" id="{7F93E477-E563-4D99-BFB5-80F6EC9F1F76}"/>
              </a:ext>
            </a:extLst>
          </p:cNvPr>
          <p:cNvSpPr txBox="1"/>
          <p:nvPr/>
        </p:nvSpPr>
        <p:spPr>
          <a:xfrm flipH="1">
            <a:off x="6135690" y="1777345"/>
            <a:ext cx="3379012" cy="1200329"/>
          </a:xfrm>
          <a:prstGeom prst="rect">
            <a:avLst/>
          </a:prstGeom>
          <a:noFill/>
        </p:spPr>
        <p:txBody>
          <a:bodyPr wrap="square">
            <a:spAutoFit/>
          </a:bodyPr>
          <a:lstStyle/>
          <a:p>
            <a:r>
              <a:rPr lang="en-ZA" sz="7200" dirty="0">
                <a:solidFill>
                  <a:schemeClr val="bg1"/>
                </a:solidFill>
                <a:latin typeface="Tandelle" panose="02000508030000020004" pitchFamily="2" charset="0"/>
              </a:rPr>
              <a:t>HEALTH</a:t>
            </a:r>
            <a:endParaRPr lang="en-ZA" sz="7200" dirty="0"/>
          </a:p>
        </p:txBody>
      </p:sp>
      <p:sp>
        <p:nvSpPr>
          <p:cNvPr id="10" name="TextBox 9">
            <a:extLst>
              <a:ext uri="{FF2B5EF4-FFF2-40B4-BE49-F238E27FC236}">
                <a16:creationId xmlns:a16="http://schemas.microsoft.com/office/drawing/2014/main" id="{D238BD0D-375B-46AC-8368-374C41B87DBC}"/>
              </a:ext>
            </a:extLst>
          </p:cNvPr>
          <p:cNvSpPr txBox="1"/>
          <p:nvPr/>
        </p:nvSpPr>
        <p:spPr>
          <a:xfrm>
            <a:off x="6135690" y="4811077"/>
            <a:ext cx="2425956" cy="1200329"/>
          </a:xfrm>
          <a:prstGeom prst="rect">
            <a:avLst/>
          </a:prstGeom>
          <a:noFill/>
        </p:spPr>
        <p:txBody>
          <a:bodyPr wrap="square">
            <a:spAutoFit/>
          </a:bodyPr>
          <a:lstStyle/>
          <a:p>
            <a:r>
              <a:rPr lang="en-ZA" sz="7200" dirty="0">
                <a:solidFill>
                  <a:schemeClr val="bg1"/>
                </a:solidFill>
                <a:latin typeface="Tandelle" panose="02000508030000020004" pitchFamily="2" charset="0"/>
              </a:rPr>
              <a:t>PROCESS</a:t>
            </a:r>
            <a:endParaRPr lang="en-ZA" dirty="0"/>
          </a:p>
        </p:txBody>
      </p:sp>
      <p:sp>
        <p:nvSpPr>
          <p:cNvPr id="7" name="TextBox 6">
            <a:extLst>
              <a:ext uri="{FF2B5EF4-FFF2-40B4-BE49-F238E27FC236}">
                <a16:creationId xmlns:a16="http://schemas.microsoft.com/office/drawing/2014/main" id="{B89CECBD-416B-4BCC-953D-2B311E3BFE36}"/>
              </a:ext>
            </a:extLst>
          </p:cNvPr>
          <p:cNvSpPr txBox="1"/>
          <p:nvPr/>
        </p:nvSpPr>
        <p:spPr>
          <a:xfrm flipH="1">
            <a:off x="6135690" y="2655129"/>
            <a:ext cx="3379012" cy="1200329"/>
          </a:xfrm>
          <a:prstGeom prst="rect">
            <a:avLst/>
          </a:prstGeom>
          <a:noFill/>
        </p:spPr>
        <p:txBody>
          <a:bodyPr wrap="square">
            <a:spAutoFit/>
          </a:bodyPr>
          <a:lstStyle/>
          <a:p>
            <a:r>
              <a:rPr lang="en-ZA" sz="7200" dirty="0">
                <a:solidFill>
                  <a:schemeClr val="bg1"/>
                </a:solidFill>
                <a:latin typeface="Tandelle" panose="02000508030000020004" pitchFamily="2" charset="0"/>
              </a:rPr>
              <a:t>IS A</a:t>
            </a:r>
            <a:endParaRPr lang="en-ZA" sz="7200" dirty="0"/>
          </a:p>
        </p:txBody>
      </p:sp>
    </p:spTree>
    <p:extLst>
      <p:ext uri="{BB962C8B-B14F-4D97-AF65-F5344CB8AC3E}">
        <p14:creationId xmlns:p14="http://schemas.microsoft.com/office/powerpoint/2010/main" val="14307395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071BBA-0B63-497F-8B6B-929CB0A8DED6}"/>
              </a:ext>
            </a:extLst>
          </p:cNvPr>
          <p:cNvSpPr txBox="1"/>
          <p:nvPr/>
        </p:nvSpPr>
        <p:spPr>
          <a:xfrm>
            <a:off x="624922" y="596348"/>
            <a:ext cx="10866037" cy="2554545"/>
          </a:xfrm>
          <a:prstGeom prst="rect">
            <a:avLst/>
          </a:prstGeom>
          <a:noFill/>
        </p:spPr>
        <p:txBody>
          <a:bodyPr wrap="square" rtlCol="0">
            <a:spAutoFit/>
          </a:bodyPr>
          <a:lstStyle/>
          <a:p>
            <a:r>
              <a:rPr lang="en-US" sz="4000" dirty="0">
                <a:solidFill>
                  <a:schemeClr val="bg1"/>
                </a:solidFill>
              </a:rPr>
              <a:t>For lack of guidance a nation falls, but victory is won through many advisers.</a:t>
            </a:r>
          </a:p>
          <a:p>
            <a:endParaRPr lang="en-US" sz="4000" dirty="0">
              <a:solidFill>
                <a:schemeClr val="bg1"/>
              </a:solidFill>
            </a:endParaRPr>
          </a:p>
          <a:p>
            <a:pPr algn="r"/>
            <a:r>
              <a:rPr lang="en-US" sz="4000" dirty="0">
                <a:solidFill>
                  <a:schemeClr val="bg1"/>
                </a:solidFill>
              </a:rPr>
              <a:t>Prov 11:14 NIV</a:t>
            </a:r>
            <a:endParaRPr lang="en-US" sz="4000" i="1" dirty="0">
              <a:solidFill>
                <a:schemeClr val="bg1"/>
              </a:solidFill>
            </a:endParaRPr>
          </a:p>
        </p:txBody>
      </p:sp>
    </p:spTree>
    <p:extLst>
      <p:ext uri="{BB962C8B-B14F-4D97-AF65-F5344CB8AC3E}">
        <p14:creationId xmlns:p14="http://schemas.microsoft.com/office/powerpoint/2010/main" val="26820305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DC83E1F-1050-48FC-A0CD-E1DE82BECB9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639" r="17778"/>
          <a:stretch/>
        </p:blipFill>
        <p:spPr bwMode="auto">
          <a:xfrm>
            <a:off x="7058024" y="0"/>
            <a:ext cx="4429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4E9185C-BE5B-41E1-B154-C2701F90F4C7}"/>
              </a:ext>
            </a:extLst>
          </p:cNvPr>
          <p:cNvSpPr txBox="1"/>
          <p:nvPr/>
        </p:nvSpPr>
        <p:spPr>
          <a:xfrm>
            <a:off x="2462151" y="938655"/>
            <a:ext cx="4429125" cy="3416320"/>
          </a:xfrm>
          <a:prstGeom prst="rect">
            <a:avLst/>
          </a:prstGeom>
          <a:noFill/>
        </p:spPr>
        <p:txBody>
          <a:bodyPr wrap="square" rtlCol="0">
            <a:spAutoFit/>
          </a:bodyPr>
          <a:lstStyle/>
          <a:p>
            <a:pPr algn="r"/>
            <a:r>
              <a:rPr lang="en-ZA" sz="7200" dirty="0">
                <a:solidFill>
                  <a:schemeClr val="bg1"/>
                </a:solidFill>
                <a:latin typeface="Tandelle" panose="02000508030000020004" pitchFamily="2" charset="0"/>
              </a:rPr>
              <a:t>FIND</a:t>
            </a:r>
          </a:p>
          <a:p>
            <a:pPr algn="r"/>
            <a:r>
              <a:rPr lang="en-ZA" sz="7200" dirty="0">
                <a:solidFill>
                  <a:schemeClr val="bg1"/>
                </a:solidFill>
                <a:latin typeface="Tandelle" panose="02000508030000020004" pitchFamily="2" charset="0"/>
              </a:rPr>
              <a:t> </a:t>
            </a:r>
          </a:p>
          <a:p>
            <a:pPr algn="r"/>
            <a:endParaRPr lang="en-ZA" sz="7200" dirty="0">
              <a:solidFill>
                <a:schemeClr val="bg1"/>
              </a:solidFill>
              <a:latin typeface="Tandelle" panose="02000508030000020004" pitchFamily="2" charset="0"/>
            </a:endParaRPr>
          </a:p>
        </p:txBody>
      </p:sp>
      <p:sp>
        <p:nvSpPr>
          <p:cNvPr id="6" name="TextBox 5">
            <a:extLst>
              <a:ext uri="{FF2B5EF4-FFF2-40B4-BE49-F238E27FC236}">
                <a16:creationId xmlns:a16="http://schemas.microsoft.com/office/drawing/2014/main" id="{360509AE-7BBF-46A2-B678-E5844FA1ACE8}"/>
              </a:ext>
            </a:extLst>
          </p:cNvPr>
          <p:cNvSpPr txBox="1"/>
          <p:nvPr/>
        </p:nvSpPr>
        <p:spPr>
          <a:xfrm>
            <a:off x="4108289" y="2811237"/>
            <a:ext cx="6094070" cy="1862048"/>
          </a:xfrm>
          <a:prstGeom prst="rect">
            <a:avLst/>
          </a:prstGeom>
          <a:noFill/>
        </p:spPr>
        <p:txBody>
          <a:bodyPr wrap="square">
            <a:spAutoFit/>
          </a:bodyPr>
          <a:lstStyle/>
          <a:p>
            <a:r>
              <a:rPr lang="en-ZA" sz="11500" i="1" spc="600" dirty="0">
                <a:solidFill>
                  <a:srgbClr val="FFC000"/>
                </a:solidFill>
                <a:latin typeface="CF Old Photograph Credit" pitchFamily="2" charset="0"/>
              </a:rPr>
              <a:t>BOOK</a:t>
            </a:r>
          </a:p>
        </p:txBody>
      </p:sp>
      <p:sp>
        <p:nvSpPr>
          <p:cNvPr id="8" name="TextBox 7">
            <a:extLst>
              <a:ext uri="{FF2B5EF4-FFF2-40B4-BE49-F238E27FC236}">
                <a16:creationId xmlns:a16="http://schemas.microsoft.com/office/drawing/2014/main" id="{7F93E477-E563-4D99-BFB5-80F6EC9F1F76}"/>
              </a:ext>
            </a:extLst>
          </p:cNvPr>
          <p:cNvSpPr txBox="1"/>
          <p:nvPr/>
        </p:nvSpPr>
        <p:spPr>
          <a:xfrm>
            <a:off x="6461567" y="1720840"/>
            <a:ext cx="6094070" cy="1200329"/>
          </a:xfrm>
          <a:prstGeom prst="rect">
            <a:avLst/>
          </a:prstGeom>
          <a:noFill/>
        </p:spPr>
        <p:txBody>
          <a:bodyPr wrap="square">
            <a:spAutoFit/>
          </a:bodyPr>
          <a:lstStyle/>
          <a:p>
            <a:r>
              <a:rPr lang="en-ZA" sz="7200" dirty="0">
                <a:solidFill>
                  <a:schemeClr val="bg1"/>
                </a:solidFill>
                <a:latin typeface="Tandelle" panose="02000508030000020004" pitchFamily="2" charset="0"/>
              </a:rPr>
              <a:t>A</a:t>
            </a:r>
            <a:endParaRPr lang="en-ZA" sz="7200" dirty="0"/>
          </a:p>
        </p:txBody>
      </p:sp>
      <p:sp>
        <p:nvSpPr>
          <p:cNvPr id="10" name="TextBox 9">
            <a:extLst>
              <a:ext uri="{FF2B5EF4-FFF2-40B4-BE49-F238E27FC236}">
                <a16:creationId xmlns:a16="http://schemas.microsoft.com/office/drawing/2014/main" id="{D238BD0D-375B-46AC-8368-374C41B87DBC}"/>
              </a:ext>
            </a:extLst>
          </p:cNvPr>
          <p:cNvSpPr txBox="1"/>
          <p:nvPr/>
        </p:nvSpPr>
        <p:spPr>
          <a:xfrm>
            <a:off x="5773234" y="2518027"/>
            <a:ext cx="6094070" cy="1200329"/>
          </a:xfrm>
          <a:prstGeom prst="rect">
            <a:avLst/>
          </a:prstGeom>
          <a:noFill/>
        </p:spPr>
        <p:txBody>
          <a:bodyPr wrap="square">
            <a:spAutoFit/>
          </a:bodyPr>
          <a:lstStyle/>
          <a:p>
            <a:r>
              <a:rPr lang="en-ZA" sz="7200" dirty="0">
                <a:solidFill>
                  <a:schemeClr val="bg1"/>
                </a:solidFill>
                <a:latin typeface="Tandelle" panose="02000508030000020004" pitchFamily="2" charset="0"/>
              </a:rPr>
              <a:t>GOOD</a:t>
            </a:r>
            <a:endParaRPr lang="en-ZA" dirty="0"/>
          </a:p>
        </p:txBody>
      </p:sp>
    </p:spTree>
    <p:extLst>
      <p:ext uri="{BB962C8B-B14F-4D97-AF65-F5344CB8AC3E}">
        <p14:creationId xmlns:p14="http://schemas.microsoft.com/office/powerpoint/2010/main" val="17515493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E9185C-BE5B-41E1-B154-C2701F90F4C7}"/>
              </a:ext>
            </a:extLst>
          </p:cNvPr>
          <p:cNvSpPr txBox="1"/>
          <p:nvPr/>
        </p:nvSpPr>
        <p:spPr>
          <a:xfrm>
            <a:off x="3763193" y="854026"/>
            <a:ext cx="2872385" cy="1200329"/>
          </a:xfrm>
          <a:prstGeom prst="rect">
            <a:avLst/>
          </a:prstGeom>
          <a:noFill/>
        </p:spPr>
        <p:txBody>
          <a:bodyPr wrap="square" rtlCol="0">
            <a:spAutoFit/>
          </a:bodyPr>
          <a:lstStyle/>
          <a:p>
            <a:r>
              <a:rPr lang="en-ZA" sz="7200" dirty="0">
                <a:solidFill>
                  <a:schemeClr val="bg1"/>
                </a:solidFill>
                <a:latin typeface="Tandelle" panose="02000508030000020004" pitchFamily="2" charset="0"/>
              </a:rPr>
              <a:t>JESUS</a:t>
            </a:r>
          </a:p>
        </p:txBody>
      </p:sp>
      <p:sp>
        <p:nvSpPr>
          <p:cNvPr id="6" name="TextBox 5">
            <a:extLst>
              <a:ext uri="{FF2B5EF4-FFF2-40B4-BE49-F238E27FC236}">
                <a16:creationId xmlns:a16="http://schemas.microsoft.com/office/drawing/2014/main" id="{360509AE-7BBF-46A2-B678-E5844FA1ACE8}"/>
              </a:ext>
            </a:extLst>
          </p:cNvPr>
          <p:cNvSpPr txBox="1"/>
          <p:nvPr/>
        </p:nvSpPr>
        <p:spPr>
          <a:xfrm>
            <a:off x="3594510" y="2951284"/>
            <a:ext cx="10827129" cy="1862048"/>
          </a:xfrm>
          <a:prstGeom prst="rect">
            <a:avLst/>
          </a:prstGeom>
          <a:noFill/>
        </p:spPr>
        <p:txBody>
          <a:bodyPr wrap="square">
            <a:spAutoFit/>
          </a:bodyPr>
          <a:lstStyle/>
          <a:p>
            <a:r>
              <a:rPr lang="en-ZA" sz="11500" i="1" spc="600" dirty="0">
                <a:solidFill>
                  <a:srgbClr val="FFC000"/>
                </a:solidFill>
                <a:latin typeface="CF Old Photograph Credit" pitchFamily="2" charset="0"/>
              </a:rPr>
              <a:t>FULL PRICE</a:t>
            </a:r>
            <a:endParaRPr lang="en-ZA" sz="1200" i="1" spc="600" dirty="0">
              <a:solidFill>
                <a:srgbClr val="FFC000"/>
              </a:solidFill>
              <a:latin typeface="CF Old Photograph Credit" pitchFamily="2" charset="0"/>
            </a:endParaRPr>
          </a:p>
        </p:txBody>
      </p:sp>
      <p:sp>
        <p:nvSpPr>
          <p:cNvPr id="8" name="TextBox 7">
            <a:extLst>
              <a:ext uri="{FF2B5EF4-FFF2-40B4-BE49-F238E27FC236}">
                <a16:creationId xmlns:a16="http://schemas.microsoft.com/office/drawing/2014/main" id="{7F93E477-E563-4D99-BFB5-80F6EC9F1F76}"/>
              </a:ext>
            </a:extLst>
          </p:cNvPr>
          <p:cNvSpPr txBox="1"/>
          <p:nvPr/>
        </p:nvSpPr>
        <p:spPr>
          <a:xfrm flipH="1">
            <a:off x="3763193" y="1749735"/>
            <a:ext cx="3379012" cy="1200329"/>
          </a:xfrm>
          <a:prstGeom prst="rect">
            <a:avLst/>
          </a:prstGeom>
          <a:noFill/>
        </p:spPr>
        <p:txBody>
          <a:bodyPr wrap="square">
            <a:spAutoFit/>
          </a:bodyPr>
          <a:lstStyle/>
          <a:p>
            <a:r>
              <a:rPr lang="en-ZA" sz="7200" dirty="0">
                <a:solidFill>
                  <a:schemeClr val="bg1"/>
                </a:solidFill>
                <a:latin typeface="Tandelle" panose="02000508030000020004" pitchFamily="2" charset="0"/>
              </a:rPr>
              <a:t>PAID</a:t>
            </a:r>
            <a:endParaRPr lang="en-ZA" sz="7200" dirty="0"/>
          </a:p>
        </p:txBody>
      </p:sp>
      <p:sp>
        <p:nvSpPr>
          <p:cNvPr id="7" name="TextBox 6">
            <a:extLst>
              <a:ext uri="{FF2B5EF4-FFF2-40B4-BE49-F238E27FC236}">
                <a16:creationId xmlns:a16="http://schemas.microsoft.com/office/drawing/2014/main" id="{B89CECBD-416B-4BCC-953D-2B311E3BFE36}"/>
              </a:ext>
            </a:extLst>
          </p:cNvPr>
          <p:cNvSpPr txBox="1"/>
          <p:nvPr/>
        </p:nvSpPr>
        <p:spPr>
          <a:xfrm flipH="1">
            <a:off x="3763193" y="2681979"/>
            <a:ext cx="3379012" cy="1200329"/>
          </a:xfrm>
          <a:prstGeom prst="rect">
            <a:avLst/>
          </a:prstGeom>
          <a:noFill/>
        </p:spPr>
        <p:txBody>
          <a:bodyPr wrap="square">
            <a:spAutoFit/>
          </a:bodyPr>
          <a:lstStyle/>
          <a:p>
            <a:r>
              <a:rPr lang="en-ZA" sz="7200" dirty="0">
                <a:solidFill>
                  <a:schemeClr val="bg1"/>
                </a:solidFill>
                <a:latin typeface="Tandelle" panose="02000508030000020004" pitchFamily="2" charset="0"/>
              </a:rPr>
              <a:t>THE</a:t>
            </a:r>
            <a:endParaRPr lang="en-ZA" sz="7200" dirty="0"/>
          </a:p>
        </p:txBody>
      </p:sp>
    </p:spTree>
    <p:extLst>
      <p:ext uri="{BB962C8B-B14F-4D97-AF65-F5344CB8AC3E}">
        <p14:creationId xmlns:p14="http://schemas.microsoft.com/office/powerpoint/2010/main" val="25002363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071BBA-0B63-497F-8B6B-929CB0A8DED6}"/>
              </a:ext>
            </a:extLst>
          </p:cNvPr>
          <p:cNvSpPr txBox="1"/>
          <p:nvPr/>
        </p:nvSpPr>
        <p:spPr>
          <a:xfrm>
            <a:off x="624922" y="596348"/>
            <a:ext cx="10866037" cy="3785652"/>
          </a:xfrm>
          <a:prstGeom prst="rect">
            <a:avLst/>
          </a:prstGeom>
          <a:noFill/>
        </p:spPr>
        <p:txBody>
          <a:bodyPr wrap="square" rtlCol="0">
            <a:spAutoFit/>
          </a:bodyPr>
          <a:lstStyle/>
          <a:p>
            <a:r>
              <a:rPr lang="en-US" sz="4000" dirty="0">
                <a:solidFill>
                  <a:schemeClr val="bg1"/>
                </a:solidFill>
              </a:rPr>
              <a:t>But he was pierced for our transgressions, he was crushed for our iniquities; the punishment that brought us peace was on him, and by his wounds we are healed.</a:t>
            </a:r>
          </a:p>
          <a:p>
            <a:endParaRPr lang="en-US" sz="4000" dirty="0">
              <a:solidFill>
                <a:schemeClr val="bg1"/>
              </a:solidFill>
            </a:endParaRPr>
          </a:p>
          <a:p>
            <a:pPr algn="r"/>
            <a:r>
              <a:rPr lang="en-US" sz="4000" i="1" dirty="0">
                <a:solidFill>
                  <a:schemeClr val="bg1"/>
                </a:solidFill>
              </a:rPr>
              <a:t>Isa 53:5 NIV</a:t>
            </a:r>
          </a:p>
        </p:txBody>
      </p:sp>
    </p:spTree>
    <p:extLst>
      <p:ext uri="{BB962C8B-B14F-4D97-AF65-F5344CB8AC3E}">
        <p14:creationId xmlns:p14="http://schemas.microsoft.com/office/powerpoint/2010/main" val="2231949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071BBA-0B63-497F-8B6B-929CB0A8DED6}"/>
              </a:ext>
            </a:extLst>
          </p:cNvPr>
          <p:cNvSpPr txBox="1"/>
          <p:nvPr/>
        </p:nvSpPr>
        <p:spPr>
          <a:xfrm>
            <a:off x="624922" y="596348"/>
            <a:ext cx="10866037" cy="4401205"/>
          </a:xfrm>
          <a:prstGeom prst="rect">
            <a:avLst/>
          </a:prstGeom>
          <a:noFill/>
        </p:spPr>
        <p:txBody>
          <a:bodyPr wrap="square" rtlCol="0">
            <a:spAutoFit/>
          </a:bodyPr>
          <a:lstStyle/>
          <a:p>
            <a:r>
              <a:rPr lang="en-US" sz="4000" dirty="0">
                <a:solidFill>
                  <a:schemeClr val="bg1"/>
                </a:solidFill>
              </a:rPr>
              <a:t>Mental pain is less dramatic than physical pain, but it is more common and also more hard to bear. The frequent attempt to conceal mental pain increases the burden: it is easier to say “My tooth is aching” than to say “My heart is broken.” </a:t>
            </a:r>
          </a:p>
          <a:p>
            <a:endParaRPr lang="en-US" sz="4000" dirty="0">
              <a:solidFill>
                <a:schemeClr val="bg1"/>
              </a:solidFill>
            </a:endParaRPr>
          </a:p>
          <a:p>
            <a:pPr algn="r"/>
            <a:r>
              <a:rPr lang="en-US" sz="4000" i="1" dirty="0">
                <a:solidFill>
                  <a:schemeClr val="bg1"/>
                </a:solidFill>
              </a:rPr>
              <a:t>C.S. Lewis</a:t>
            </a:r>
          </a:p>
        </p:txBody>
      </p:sp>
    </p:spTree>
    <p:extLst>
      <p:ext uri="{BB962C8B-B14F-4D97-AF65-F5344CB8AC3E}">
        <p14:creationId xmlns:p14="http://schemas.microsoft.com/office/powerpoint/2010/main" val="33070395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60509AE-7BBF-46A2-B678-E5844FA1ACE8}"/>
              </a:ext>
            </a:extLst>
          </p:cNvPr>
          <p:cNvSpPr txBox="1"/>
          <p:nvPr/>
        </p:nvSpPr>
        <p:spPr>
          <a:xfrm>
            <a:off x="3594510" y="2951284"/>
            <a:ext cx="10827129" cy="1862048"/>
          </a:xfrm>
          <a:prstGeom prst="rect">
            <a:avLst/>
          </a:prstGeom>
          <a:noFill/>
        </p:spPr>
        <p:txBody>
          <a:bodyPr wrap="square">
            <a:spAutoFit/>
          </a:bodyPr>
          <a:lstStyle/>
          <a:p>
            <a:r>
              <a:rPr lang="en-ZA" sz="11500" i="1" spc="600" dirty="0">
                <a:solidFill>
                  <a:srgbClr val="FFC000"/>
                </a:solidFill>
                <a:latin typeface="CF Old Photograph Credit" pitchFamily="2" charset="0"/>
              </a:rPr>
              <a:t>ELIJAH</a:t>
            </a:r>
            <a:endParaRPr lang="en-ZA" sz="1200" i="1" spc="600" dirty="0">
              <a:solidFill>
                <a:srgbClr val="FFC000"/>
              </a:solidFill>
              <a:latin typeface="CF Old Photograph Credit" pitchFamily="2" charset="0"/>
            </a:endParaRPr>
          </a:p>
        </p:txBody>
      </p:sp>
    </p:spTree>
    <p:extLst>
      <p:ext uri="{BB962C8B-B14F-4D97-AF65-F5344CB8AC3E}">
        <p14:creationId xmlns:p14="http://schemas.microsoft.com/office/powerpoint/2010/main" val="40644214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071BBA-0B63-497F-8B6B-929CB0A8DED6}"/>
              </a:ext>
            </a:extLst>
          </p:cNvPr>
          <p:cNvSpPr txBox="1"/>
          <p:nvPr/>
        </p:nvSpPr>
        <p:spPr>
          <a:xfrm>
            <a:off x="624922" y="596348"/>
            <a:ext cx="10866037" cy="3785652"/>
          </a:xfrm>
          <a:prstGeom prst="rect">
            <a:avLst/>
          </a:prstGeom>
          <a:noFill/>
        </p:spPr>
        <p:txBody>
          <a:bodyPr wrap="square" rtlCol="0">
            <a:spAutoFit/>
          </a:bodyPr>
          <a:lstStyle/>
          <a:p>
            <a:r>
              <a:rPr lang="en-US" sz="4000" dirty="0">
                <a:solidFill>
                  <a:schemeClr val="bg1"/>
                </a:solidFill>
              </a:rPr>
              <a:t>As they were walking along and talking together, suddenly a chariot of fire and horses of fire appeared and separated the two of them, and </a:t>
            </a:r>
            <a:r>
              <a:rPr lang="en-US" sz="4000" b="1" dirty="0">
                <a:solidFill>
                  <a:srgbClr val="FFFF00"/>
                </a:solidFill>
              </a:rPr>
              <a:t>Elijah went up to heaven in a whirlwind</a:t>
            </a:r>
            <a:r>
              <a:rPr lang="en-US" sz="4000" dirty="0">
                <a:solidFill>
                  <a:schemeClr val="bg1"/>
                </a:solidFill>
              </a:rPr>
              <a:t>.</a:t>
            </a:r>
          </a:p>
          <a:p>
            <a:endParaRPr lang="en-US" sz="4000" dirty="0">
              <a:solidFill>
                <a:schemeClr val="bg1"/>
              </a:solidFill>
            </a:endParaRPr>
          </a:p>
          <a:p>
            <a:pPr algn="r"/>
            <a:r>
              <a:rPr lang="en-US" sz="4000" i="1" dirty="0">
                <a:solidFill>
                  <a:schemeClr val="bg1"/>
                </a:solidFill>
              </a:rPr>
              <a:t> 2 Kings 2:11 NIV</a:t>
            </a:r>
          </a:p>
        </p:txBody>
      </p:sp>
    </p:spTree>
    <p:extLst>
      <p:ext uri="{BB962C8B-B14F-4D97-AF65-F5344CB8AC3E}">
        <p14:creationId xmlns:p14="http://schemas.microsoft.com/office/powerpoint/2010/main" val="32343166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071BBA-0B63-497F-8B6B-929CB0A8DED6}"/>
              </a:ext>
            </a:extLst>
          </p:cNvPr>
          <p:cNvSpPr txBox="1"/>
          <p:nvPr/>
        </p:nvSpPr>
        <p:spPr>
          <a:xfrm>
            <a:off x="624922" y="596348"/>
            <a:ext cx="10866037" cy="2554545"/>
          </a:xfrm>
          <a:prstGeom prst="rect">
            <a:avLst/>
          </a:prstGeom>
          <a:noFill/>
        </p:spPr>
        <p:txBody>
          <a:bodyPr wrap="square" rtlCol="0">
            <a:spAutoFit/>
          </a:bodyPr>
          <a:lstStyle/>
          <a:p>
            <a:r>
              <a:rPr lang="en-US" sz="4000" dirty="0">
                <a:solidFill>
                  <a:schemeClr val="bg1"/>
                </a:solidFill>
              </a:rPr>
              <a:t>Enoch walked faithfully with God; then he was no more, because God took him away.</a:t>
            </a:r>
          </a:p>
          <a:p>
            <a:endParaRPr lang="en-US" sz="4000" dirty="0">
              <a:solidFill>
                <a:schemeClr val="bg1"/>
              </a:solidFill>
            </a:endParaRPr>
          </a:p>
          <a:p>
            <a:pPr algn="r"/>
            <a:r>
              <a:rPr lang="en-US" sz="4000" i="1" dirty="0">
                <a:solidFill>
                  <a:schemeClr val="bg1"/>
                </a:solidFill>
              </a:rPr>
              <a:t>Gen 5:24 NIV</a:t>
            </a:r>
          </a:p>
        </p:txBody>
      </p:sp>
    </p:spTree>
    <p:extLst>
      <p:ext uri="{BB962C8B-B14F-4D97-AF65-F5344CB8AC3E}">
        <p14:creationId xmlns:p14="http://schemas.microsoft.com/office/powerpoint/2010/main" val="19620922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071BBA-0B63-497F-8B6B-929CB0A8DED6}"/>
              </a:ext>
            </a:extLst>
          </p:cNvPr>
          <p:cNvSpPr txBox="1"/>
          <p:nvPr/>
        </p:nvSpPr>
        <p:spPr>
          <a:xfrm>
            <a:off x="624922" y="596348"/>
            <a:ext cx="10866037" cy="5632311"/>
          </a:xfrm>
          <a:prstGeom prst="rect">
            <a:avLst/>
          </a:prstGeom>
          <a:noFill/>
        </p:spPr>
        <p:txBody>
          <a:bodyPr wrap="square" rtlCol="0">
            <a:spAutoFit/>
          </a:bodyPr>
          <a:lstStyle/>
          <a:p>
            <a:r>
              <a:rPr lang="en-US" sz="4000" dirty="0">
                <a:solidFill>
                  <a:schemeClr val="bg1"/>
                </a:solidFill>
              </a:rPr>
              <a:t>Elijah was afraid and ran for his life. When he came to Beersheba in Judah, he left his servant there, while he himself went a day's journey into the wilderness. He came to a broom bush, sat down under it and prayed that he might die. “</a:t>
            </a:r>
            <a:r>
              <a:rPr lang="en-US" sz="4000" b="1" dirty="0">
                <a:solidFill>
                  <a:srgbClr val="FFFF00"/>
                </a:solidFill>
              </a:rPr>
              <a:t>I have had enough</a:t>
            </a:r>
            <a:r>
              <a:rPr lang="en-US" sz="4000" dirty="0">
                <a:solidFill>
                  <a:schemeClr val="bg1"/>
                </a:solidFill>
              </a:rPr>
              <a:t>, LORD,” he said. “Take my life; I am no better than my ancestors.”</a:t>
            </a:r>
          </a:p>
          <a:p>
            <a:endParaRPr lang="en-US" sz="4000" dirty="0">
              <a:solidFill>
                <a:schemeClr val="bg1"/>
              </a:solidFill>
            </a:endParaRPr>
          </a:p>
          <a:p>
            <a:pPr algn="r"/>
            <a:r>
              <a:rPr lang="en-US" sz="4000" i="1" dirty="0">
                <a:solidFill>
                  <a:schemeClr val="bg1"/>
                </a:solidFill>
              </a:rPr>
              <a:t>1 Kings 19:3-4 NIV</a:t>
            </a:r>
          </a:p>
        </p:txBody>
      </p:sp>
    </p:spTree>
    <p:extLst>
      <p:ext uri="{BB962C8B-B14F-4D97-AF65-F5344CB8AC3E}">
        <p14:creationId xmlns:p14="http://schemas.microsoft.com/office/powerpoint/2010/main" val="41616253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person&#10;&#10;Description automatically generated">
            <a:extLst>
              <a:ext uri="{FF2B5EF4-FFF2-40B4-BE49-F238E27FC236}">
                <a16:creationId xmlns:a16="http://schemas.microsoft.com/office/drawing/2014/main" id="{C43CFDE0-F87E-4F38-B261-806DCCF4EF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507" y="5193622"/>
            <a:ext cx="1615054" cy="1314437"/>
          </a:xfrm>
          <a:prstGeom prst="rect">
            <a:avLst/>
          </a:prstGeom>
        </p:spPr>
      </p:pic>
      <p:sp>
        <p:nvSpPr>
          <p:cNvPr id="8" name="TextBox 7">
            <a:extLst>
              <a:ext uri="{FF2B5EF4-FFF2-40B4-BE49-F238E27FC236}">
                <a16:creationId xmlns:a16="http://schemas.microsoft.com/office/drawing/2014/main" id="{1256D18F-F4D8-4997-B3BD-3405206F1154}"/>
              </a:ext>
            </a:extLst>
          </p:cNvPr>
          <p:cNvSpPr txBox="1"/>
          <p:nvPr/>
        </p:nvSpPr>
        <p:spPr>
          <a:xfrm>
            <a:off x="1423819" y="5850840"/>
            <a:ext cx="3273764" cy="523220"/>
          </a:xfrm>
          <a:prstGeom prst="rect">
            <a:avLst/>
          </a:prstGeom>
          <a:noFill/>
        </p:spPr>
        <p:txBody>
          <a:bodyPr wrap="square" rtlCol="0">
            <a:spAutoFit/>
          </a:bodyPr>
          <a:lstStyle/>
          <a:p>
            <a:r>
              <a:rPr lang="en-ZA" sz="2800" dirty="0">
                <a:solidFill>
                  <a:schemeClr val="bg1"/>
                </a:solidFill>
                <a:latin typeface="Impact Label" panose="02000000000000000000" pitchFamily="2" charset="0"/>
                <a:ea typeface="Impact Label" panose="02000000000000000000" pitchFamily="2" charset="0"/>
              </a:rPr>
              <a:t>MENTAL HEATLTH</a:t>
            </a:r>
          </a:p>
        </p:txBody>
      </p:sp>
      <p:sp>
        <p:nvSpPr>
          <p:cNvPr id="6" name="TextBox 5">
            <a:extLst>
              <a:ext uri="{FF2B5EF4-FFF2-40B4-BE49-F238E27FC236}">
                <a16:creationId xmlns:a16="http://schemas.microsoft.com/office/drawing/2014/main" id="{8964092A-DD63-4452-9D42-F7224DDE803F}"/>
              </a:ext>
            </a:extLst>
          </p:cNvPr>
          <p:cNvSpPr txBox="1"/>
          <p:nvPr/>
        </p:nvSpPr>
        <p:spPr>
          <a:xfrm>
            <a:off x="3763193" y="854026"/>
            <a:ext cx="6203767" cy="1200329"/>
          </a:xfrm>
          <a:prstGeom prst="rect">
            <a:avLst/>
          </a:prstGeom>
          <a:noFill/>
        </p:spPr>
        <p:txBody>
          <a:bodyPr wrap="square" rtlCol="0">
            <a:spAutoFit/>
          </a:bodyPr>
          <a:lstStyle/>
          <a:p>
            <a:r>
              <a:rPr lang="en-ZA" sz="7200" dirty="0">
                <a:solidFill>
                  <a:schemeClr val="bg1"/>
                </a:solidFill>
                <a:latin typeface="Tandelle" panose="02000508030000020004" pitchFamily="2" charset="0"/>
              </a:rPr>
              <a:t>ENOCH HAD IT ALL TOGETHER</a:t>
            </a:r>
          </a:p>
        </p:txBody>
      </p:sp>
    </p:spTree>
    <p:extLst>
      <p:ext uri="{BB962C8B-B14F-4D97-AF65-F5344CB8AC3E}">
        <p14:creationId xmlns:p14="http://schemas.microsoft.com/office/powerpoint/2010/main" val="9976536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person&#10;&#10;Description automatically generated">
            <a:extLst>
              <a:ext uri="{FF2B5EF4-FFF2-40B4-BE49-F238E27FC236}">
                <a16:creationId xmlns:a16="http://schemas.microsoft.com/office/drawing/2014/main" id="{C43CFDE0-F87E-4F38-B261-806DCCF4EF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507" y="5193622"/>
            <a:ext cx="1615054" cy="1314437"/>
          </a:xfrm>
          <a:prstGeom prst="rect">
            <a:avLst/>
          </a:prstGeom>
        </p:spPr>
      </p:pic>
      <p:sp>
        <p:nvSpPr>
          <p:cNvPr id="8" name="TextBox 7">
            <a:extLst>
              <a:ext uri="{FF2B5EF4-FFF2-40B4-BE49-F238E27FC236}">
                <a16:creationId xmlns:a16="http://schemas.microsoft.com/office/drawing/2014/main" id="{1256D18F-F4D8-4997-B3BD-3405206F1154}"/>
              </a:ext>
            </a:extLst>
          </p:cNvPr>
          <p:cNvSpPr txBox="1"/>
          <p:nvPr/>
        </p:nvSpPr>
        <p:spPr>
          <a:xfrm>
            <a:off x="1423819" y="5850840"/>
            <a:ext cx="3273764" cy="523220"/>
          </a:xfrm>
          <a:prstGeom prst="rect">
            <a:avLst/>
          </a:prstGeom>
          <a:noFill/>
        </p:spPr>
        <p:txBody>
          <a:bodyPr wrap="square" rtlCol="0">
            <a:spAutoFit/>
          </a:bodyPr>
          <a:lstStyle/>
          <a:p>
            <a:r>
              <a:rPr lang="en-ZA" sz="2800" dirty="0">
                <a:solidFill>
                  <a:schemeClr val="bg1"/>
                </a:solidFill>
                <a:latin typeface="Impact Label" panose="02000000000000000000" pitchFamily="2" charset="0"/>
                <a:ea typeface="Impact Label" panose="02000000000000000000" pitchFamily="2" charset="0"/>
              </a:rPr>
              <a:t>MENTAL HEATLTH</a:t>
            </a:r>
          </a:p>
        </p:txBody>
      </p:sp>
      <p:sp>
        <p:nvSpPr>
          <p:cNvPr id="6" name="TextBox 5">
            <a:extLst>
              <a:ext uri="{FF2B5EF4-FFF2-40B4-BE49-F238E27FC236}">
                <a16:creationId xmlns:a16="http://schemas.microsoft.com/office/drawing/2014/main" id="{8964092A-DD63-4452-9D42-F7224DDE803F}"/>
              </a:ext>
            </a:extLst>
          </p:cNvPr>
          <p:cNvSpPr txBox="1"/>
          <p:nvPr/>
        </p:nvSpPr>
        <p:spPr>
          <a:xfrm>
            <a:off x="3763193" y="854026"/>
            <a:ext cx="6203767" cy="1200329"/>
          </a:xfrm>
          <a:prstGeom prst="rect">
            <a:avLst/>
          </a:prstGeom>
          <a:noFill/>
        </p:spPr>
        <p:txBody>
          <a:bodyPr wrap="square" rtlCol="0">
            <a:spAutoFit/>
          </a:bodyPr>
          <a:lstStyle/>
          <a:p>
            <a:r>
              <a:rPr lang="en-ZA" sz="7200" dirty="0">
                <a:solidFill>
                  <a:schemeClr val="bg1"/>
                </a:solidFill>
                <a:latin typeface="Tandelle" panose="02000508030000020004" pitchFamily="2" charset="0"/>
              </a:rPr>
              <a:t>ENOCH HAD IT ALL TOGETHER</a:t>
            </a:r>
          </a:p>
        </p:txBody>
      </p:sp>
      <p:sp>
        <p:nvSpPr>
          <p:cNvPr id="7" name="TextBox 6">
            <a:extLst>
              <a:ext uri="{FF2B5EF4-FFF2-40B4-BE49-F238E27FC236}">
                <a16:creationId xmlns:a16="http://schemas.microsoft.com/office/drawing/2014/main" id="{EA89C798-E6F8-481E-9723-FB652F5CB9AD}"/>
              </a:ext>
            </a:extLst>
          </p:cNvPr>
          <p:cNvSpPr txBox="1"/>
          <p:nvPr/>
        </p:nvSpPr>
        <p:spPr>
          <a:xfrm flipH="1">
            <a:off x="3763192" y="1749735"/>
            <a:ext cx="7077527" cy="1200329"/>
          </a:xfrm>
          <a:prstGeom prst="rect">
            <a:avLst/>
          </a:prstGeom>
          <a:noFill/>
        </p:spPr>
        <p:txBody>
          <a:bodyPr wrap="square">
            <a:spAutoFit/>
          </a:bodyPr>
          <a:lstStyle/>
          <a:p>
            <a:r>
              <a:rPr lang="en-ZA" sz="7200" dirty="0">
                <a:solidFill>
                  <a:schemeClr val="bg1"/>
                </a:solidFill>
                <a:latin typeface="Tandelle" panose="02000508030000020004" pitchFamily="2" charset="0"/>
              </a:rPr>
              <a:t>ELIJAH HAD A BAD MENTAL DAY</a:t>
            </a:r>
            <a:endParaRPr lang="en-ZA" sz="7200" dirty="0"/>
          </a:p>
        </p:txBody>
      </p:sp>
    </p:spTree>
    <p:extLst>
      <p:ext uri="{BB962C8B-B14F-4D97-AF65-F5344CB8AC3E}">
        <p14:creationId xmlns:p14="http://schemas.microsoft.com/office/powerpoint/2010/main" val="5674722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person&#10;&#10;Description automatically generated">
            <a:extLst>
              <a:ext uri="{FF2B5EF4-FFF2-40B4-BE49-F238E27FC236}">
                <a16:creationId xmlns:a16="http://schemas.microsoft.com/office/drawing/2014/main" id="{C43CFDE0-F87E-4F38-B261-806DCCF4EF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507" y="5193622"/>
            <a:ext cx="1615054" cy="1314437"/>
          </a:xfrm>
          <a:prstGeom prst="rect">
            <a:avLst/>
          </a:prstGeom>
        </p:spPr>
      </p:pic>
      <p:sp>
        <p:nvSpPr>
          <p:cNvPr id="8" name="TextBox 7">
            <a:extLst>
              <a:ext uri="{FF2B5EF4-FFF2-40B4-BE49-F238E27FC236}">
                <a16:creationId xmlns:a16="http://schemas.microsoft.com/office/drawing/2014/main" id="{1256D18F-F4D8-4997-B3BD-3405206F1154}"/>
              </a:ext>
            </a:extLst>
          </p:cNvPr>
          <p:cNvSpPr txBox="1"/>
          <p:nvPr/>
        </p:nvSpPr>
        <p:spPr>
          <a:xfrm>
            <a:off x="1423819" y="5850840"/>
            <a:ext cx="3273764" cy="523220"/>
          </a:xfrm>
          <a:prstGeom prst="rect">
            <a:avLst/>
          </a:prstGeom>
          <a:noFill/>
        </p:spPr>
        <p:txBody>
          <a:bodyPr wrap="square" rtlCol="0">
            <a:spAutoFit/>
          </a:bodyPr>
          <a:lstStyle/>
          <a:p>
            <a:r>
              <a:rPr lang="en-ZA" sz="2800" dirty="0">
                <a:solidFill>
                  <a:schemeClr val="bg1"/>
                </a:solidFill>
                <a:latin typeface="Impact Label" panose="02000000000000000000" pitchFamily="2" charset="0"/>
                <a:ea typeface="Impact Label" panose="02000000000000000000" pitchFamily="2" charset="0"/>
              </a:rPr>
              <a:t>MENTAL HEATLTH</a:t>
            </a:r>
          </a:p>
        </p:txBody>
      </p:sp>
      <p:sp>
        <p:nvSpPr>
          <p:cNvPr id="6" name="TextBox 5">
            <a:extLst>
              <a:ext uri="{FF2B5EF4-FFF2-40B4-BE49-F238E27FC236}">
                <a16:creationId xmlns:a16="http://schemas.microsoft.com/office/drawing/2014/main" id="{8964092A-DD63-4452-9D42-F7224DDE803F}"/>
              </a:ext>
            </a:extLst>
          </p:cNvPr>
          <p:cNvSpPr txBox="1"/>
          <p:nvPr/>
        </p:nvSpPr>
        <p:spPr>
          <a:xfrm>
            <a:off x="3763193" y="854026"/>
            <a:ext cx="6203767" cy="1200329"/>
          </a:xfrm>
          <a:prstGeom prst="rect">
            <a:avLst/>
          </a:prstGeom>
          <a:noFill/>
        </p:spPr>
        <p:txBody>
          <a:bodyPr wrap="square" rtlCol="0">
            <a:spAutoFit/>
          </a:bodyPr>
          <a:lstStyle/>
          <a:p>
            <a:r>
              <a:rPr lang="en-ZA" sz="7200" dirty="0">
                <a:solidFill>
                  <a:schemeClr val="bg1"/>
                </a:solidFill>
                <a:latin typeface="Tandelle" panose="02000508030000020004" pitchFamily="2" charset="0"/>
              </a:rPr>
              <a:t>ENOCH HAD IT ALL TOGETHER</a:t>
            </a:r>
          </a:p>
        </p:txBody>
      </p:sp>
      <p:sp>
        <p:nvSpPr>
          <p:cNvPr id="7" name="TextBox 6">
            <a:extLst>
              <a:ext uri="{FF2B5EF4-FFF2-40B4-BE49-F238E27FC236}">
                <a16:creationId xmlns:a16="http://schemas.microsoft.com/office/drawing/2014/main" id="{EA89C798-E6F8-481E-9723-FB652F5CB9AD}"/>
              </a:ext>
            </a:extLst>
          </p:cNvPr>
          <p:cNvSpPr txBox="1"/>
          <p:nvPr/>
        </p:nvSpPr>
        <p:spPr>
          <a:xfrm flipH="1">
            <a:off x="3763192" y="1749735"/>
            <a:ext cx="7077527" cy="1200329"/>
          </a:xfrm>
          <a:prstGeom prst="rect">
            <a:avLst/>
          </a:prstGeom>
          <a:noFill/>
        </p:spPr>
        <p:txBody>
          <a:bodyPr wrap="square">
            <a:spAutoFit/>
          </a:bodyPr>
          <a:lstStyle/>
          <a:p>
            <a:r>
              <a:rPr lang="en-ZA" sz="7200" dirty="0">
                <a:solidFill>
                  <a:schemeClr val="bg1"/>
                </a:solidFill>
                <a:latin typeface="Tandelle" panose="02000508030000020004" pitchFamily="2" charset="0"/>
              </a:rPr>
              <a:t>ELIJAH HAD A BAD MENTAL DAY</a:t>
            </a:r>
            <a:endParaRPr lang="en-ZA" sz="7200" dirty="0"/>
          </a:p>
        </p:txBody>
      </p:sp>
      <p:sp>
        <p:nvSpPr>
          <p:cNvPr id="11" name="TextBox 10">
            <a:extLst>
              <a:ext uri="{FF2B5EF4-FFF2-40B4-BE49-F238E27FC236}">
                <a16:creationId xmlns:a16="http://schemas.microsoft.com/office/drawing/2014/main" id="{BBCFBD64-8CC2-44CD-8235-D2A23C7775D5}"/>
              </a:ext>
            </a:extLst>
          </p:cNvPr>
          <p:cNvSpPr txBox="1"/>
          <p:nvPr/>
        </p:nvSpPr>
        <p:spPr>
          <a:xfrm flipH="1">
            <a:off x="3763193" y="2681979"/>
            <a:ext cx="3379012" cy="1200329"/>
          </a:xfrm>
          <a:prstGeom prst="rect">
            <a:avLst/>
          </a:prstGeom>
          <a:noFill/>
        </p:spPr>
        <p:txBody>
          <a:bodyPr wrap="square">
            <a:spAutoFit/>
          </a:bodyPr>
          <a:lstStyle/>
          <a:p>
            <a:r>
              <a:rPr lang="en-ZA" sz="7200" dirty="0">
                <a:solidFill>
                  <a:schemeClr val="bg1"/>
                </a:solidFill>
                <a:latin typeface="Tandelle" panose="02000508030000020004" pitchFamily="2" charset="0"/>
              </a:rPr>
              <a:t>BOTH MADE IT</a:t>
            </a:r>
            <a:endParaRPr lang="en-ZA" sz="7200" dirty="0"/>
          </a:p>
        </p:txBody>
      </p:sp>
    </p:spTree>
    <p:extLst>
      <p:ext uri="{BB962C8B-B14F-4D97-AF65-F5344CB8AC3E}">
        <p14:creationId xmlns:p14="http://schemas.microsoft.com/office/powerpoint/2010/main" val="19871533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person&#10;&#10;Description automatically generated">
            <a:extLst>
              <a:ext uri="{FF2B5EF4-FFF2-40B4-BE49-F238E27FC236}">
                <a16:creationId xmlns:a16="http://schemas.microsoft.com/office/drawing/2014/main" id="{C43CFDE0-F87E-4F38-B261-806DCCF4EF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507" y="5193622"/>
            <a:ext cx="1615054" cy="1314437"/>
          </a:xfrm>
          <a:prstGeom prst="rect">
            <a:avLst/>
          </a:prstGeom>
        </p:spPr>
      </p:pic>
      <p:sp>
        <p:nvSpPr>
          <p:cNvPr id="8" name="TextBox 7">
            <a:extLst>
              <a:ext uri="{FF2B5EF4-FFF2-40B4-BE49-F238E27FC236}">
                <a16:creationId xmlns:a16="http://schemas.microsoft.com/office/drawing/2014/main" id="{1256D18F-F4D8-4997-B3BD-3405206F1154}"/>
              </a:ext>
            </a:extLst>
          </p:cNvPr>
          <p:cNvSpPr txBox="1"/>
          <p:nvPr/>
        </p:nvSpPr>
        <p:spPr>
          <a:xfrm>
            <a:off x="1423819" y="5850840"/>
            <a:ext cx="3273764" cy="523220"/>
          </a:xfrm>
          <a:prstGeom prst="rect">
            <a:avLst/>
          </a:prstGeom>
          <a:noFill/>
        </p:spPr>
        <p:txBody>
          <a:bodyPr wrap="square" rtlCol="0">
            <a:spAutoFit/>
          </a:bodyPr>
          <a:lstStyle/>
          <a:p>
            <a:r>
              <a:rPr lang="en-ZA" sz="2800" dirty="0">
                <a:solidFill>
                  <a:schemeClr val="bg1"/>
                </a:solidFill>
                <a:latin typeface="Impact Label" panose="02000000000000000000" pitchFamily="2" charset="0"/>
                <a:ea typeface="Impact Label" panose="02000000000000000000" pitchFamily="2" charset="0"/>
              </a:rPr>
              <a:t>MENTAL HEATLTH</a:t>
            </a:r>
          </a:p>
        </p:txBody>
      </p:sp>
      <p:sp>
        <p:nvSpPr>
          <p:cNvPr id="6" name="TextBox 5">
            <a:extLst>
              <a:ext uri="{FF2B5EF4-FFF2-40B4-BE49-F238E27FC236}">
                <a16:creationId xmlns:a16="http://schemas.microsoft.com/office/drawing/2014/main" id="{8964092A-DD63-4452-9D42-F7224DDE803F}"/>
              </a:ext>
            </a:extLst>
          </p:cNvPr>
          <p:cNvSpPr txBox="1"/>
          <p:nvPr/>
        </p:nvSpPr>
        <p:spPr>
          <a:xfrm>
            <a:off x="3763193" y="854026"/>
            <a:ext cx="6203767" cy="1200329"/>
          </a:xfrm>
          <a:prstGeom prst="rect">
            <a:avLst/>
          </a:prstGeom>
          <a:noFill/>
        </p:spPr>
        <p:txBody>
          <a:bodyPr wrap="square" rtlCol="0">
            <a:spAutoFit/>
          </a:bodyPr>
          <a:lstStyle/>
          <a:p>
            <a:r>
              <a:rPr lang="en-ZA" sz="7200" dirty="0">
                <a:solidFill>
                  <a:schemeClr val="bg1"/>
                </a:solidFill>
                <a:latin typeface="Tandelle" panose="02000508030000020004" pitchFamily="2" charset="0"/>
              </a:rPr>
              <a:t>ENOCH HAD IT ALL TOGETHER</a:t>
            </a:r>
          </a:p>
        </p:txBody>
      </p:sp>
      <p:sp>
        <p:nvSpPr>
          <p:cNvPr id="7" name="TextBox 6">
            <a:extLst>
              <a:ext uri="{FF2B5EF4-FFF2-40B4-BE49-F238E27FC236}">
                <a16:creationId xmlns:a16="http://schemas.microsoft.com/office/drawing/2014/main" id="{EA89C798-E6F8-481E-9723-FB652F5CB9AD}"/>
              </a:ext>
            </a:extLst>
          </p:cNvPr>
          <p:cNvSpPr txBox="1"/>
          <p:nvPr/>
        </p:nvSpPr>
        <p:spPr>
          <a:xfrm flipH="1">
            <a:off x="3763192" y="1749735"/>
            <a:ext cx="7077527" cy="1200329"/>
          </a:xfrm>
          <a:prstGeom prst="rect">
            <a:avLst/>
          </a:prstGeom>
          <a:noFill/>
        </p:spPr>
        <p:txBody>
          <a:bodyPr wrap="square">
            <a:spAutoFit/>
          </a:bodyPr>
          <a:lstStyle/>
          <a:p>
            <a:r>
              <a:rPr lang="en-ZA" sz="7200" dirty="0">
                <a:solidFill>
                  <a:schemeClr val="bg1"/>
                </a:solidFill>
                <a:latin typeface="Tandelle" panose="02000508030000020004" pitchFamily="2" charset="0"/>
              </a:rPr>
              <a:t>ELIJAH HAD A BAD MENTAL DAY</a:t>
            </a:r>
            <a:endParaRPr lang="en-ZA" sz="7200" dirty="0"/>
          </a:p>
        </p:txBody>
      </p:sp>
      <p:sp>
        <p:nvSpPr>
          <p:cNvPr id="11" name="TextBox 10">
            <a:extLst>
              <a:ext uri="{FF2B5EF4-FFF2-40B4-BE49-F238E27FC236}">
                <a16:creationId xmlns:a16="http://schemas.microsoft.com/office/drawing/2014/main" id="{BBCFBD64-8CC2-44CD-8235-D2A23C7775D5}"/>
              </a:ext>
            </a:extLst>
          </p:cNvPr>
          <p:cNvSpPr txBox="1"/>
          <p:nvPr/>
        </p:nvSpPr>
        <p:spPr>
          <a:xfrm flipH="1">
            <a:off x="3763193" y="2681979"/>
            <a:ext cx="3379012" cy="1200329"/>
          </a:xfrm>
          <a:prstGeom prst="rect">
            <a:avLst/>
          </a:prstGeom>
          <a:noFill/>
        </p:spPr>
        <p:txBody>
          <a:bodyPr wrap="square">
            <a:spAutoFit/>
          </a:bodyPr>
          <a:lstStyle/>
          <a:p>
            <a:r>
              <a:rPr lang="en-ZA" sz="7200" dirty="0">
                <a:solidFill>
                  <a:schemeClr val="bg1"/>
                </a:solidFill>
                <a:latin typeface="Tandelle" panose="02000508030000020004" pitchFamily="2" charset="0"/>
              </a:rPr>
              <a:t>BOTH MADE IT</a:t>
            </a:r>
            <a:endParaRPr lang="en-ZA" sz="7200" dirty="0"/>
          </a:p>
        </p:txBody>
      </p:sp>
      <p:sp>
        <p:nvSpPr>
          <p:cNvPr id="12" name="TextBox 11">
            <a:extLst>
              <a:ext uri="{FF2B5EF4-FFF2-40B4-BE49-F238E27FC236}">
                <a16:creationId xmlns:a16="http://schemas.microsoft.com/office/drawing/2014/main" id="{60AB4DB8-5CCD-40C5-A5A9-B47F816CBF6B}"/>
              </a:ext>
            </a:extLst>
          </p:cNvPr>
          <p:cNvSpPr txBox="1"/>
          <p:nvPr/>
        </p:nvSpPr>
        <p:spPr>
          <a:xfrm>
            <a:off x="3594510" y="2951284"/>
            <a:ext cx="10827129" cy="1862048"/>
          </a:xfrm>
          <a:prstGeom prst="rect">
            <a:avLst/>
          </a:prstGeom>
          <a:noFill/>
        </p:spPr>
        <p:txBody>
          <a:bodyPr wrap="square">
            <a:spAutoFit/>
          </a:bodyPr>
          <a:lstStyle/>
          <a:p>
            <a:r>
              <a:rPr lang="en-ZA" sz="11500" i="1" spc="600" dirty="0">
                <a:solidFill>
                  <a:srgbClr val="FFC000"/>
                </a:solidFill>
                <a:latin typeface="CF Old Photograph Credit" pitchFamily="2" charset="0"/>
              </a:rPr>
              <a:t>SO CAN YOU</a:t>
            </a:r>
            <a:endParaRPr lang="en-ZA" sz="1200" i="1" spc="600" dirty="0">
              <a:solidFill>
                <a:srgbClr val="FFC000"/>
              </a:solidFill>
              <a:latin typeface="CF Old Photograph Credit" pitchFamily="2" charset="0"/>
            </a:endParaRPr>
          </a:p>
        </p:txBody>
      </p:sp>
    </p:spTree>
    <p:extLst>
      <p:ext uri="{BB962C8B-B14F-4D97-AF65-F5344CB8AC3E}">
        <p14:creationId xmlns:p14="http://schemas.microsoft.com/office/powerpoint/2010/main" val="17907156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071BBA-0B63-497F-8B6B-929CB0A8DED6}"/>
              </a:ext>
            </a:extLst>
          </p:cNvPr>
          <p:cNvSpPr txBox="1"/>
          <p:nvPr/>
        </p:nvSpPr>
        <p:spPr>
          <a:xfrm>
            <a:off x="624922" y="596348"/>
            <a:ext cx="10866037" cy="3170099"/>
          </a:xfrm>
          <a:prstGeom prst="rect">
            <a:avLst/>
          </a:prstGeom>
          <a:noFill/>
        </p:spPr>
        <p:txBody>
          <a:bodyPr wrap="square" rtlCol="0">
            <a:spAutoFit/>
          </a:bodyPr>
          <a:lstStyle/>
          <a:p>
            <a:r>
              <a:rPr lang="en-US" sz="4000" dirty="0">
                <a:solidFill>
                  <a:schemeClr val="bg1"/>
                </a:solidFill>
              </a:rPr>
              <a:t>Then he lay down under the bush and fell asleep.</a:t>
            </a:r>
            <a:r>
              <a:rPr lang="en-US" sz="4000" dirty="0">
                <a:solidFill>
                  <a:schemeClr val="tx1">
                    <a:lumMod val="65000"/>
                    <a:lumOff val="35000"/>
                  </a:schemeClr>
                </a:solidFill>
              </a:rPr>
              <a:t> All at once an angel touched him and said, "Get up and eat." He looked around, and there by his head was some bread baked over hot coals, and a jar of water. He ate and drank and then lay down again. </a:t>
            </a:r>
            <a:endParaRPr lang="en-US" sz="4000" i="1" dirty="0">
              <a:solidFill>
                <a:schemeClr val="tx1">
                  <a:lumMod val="65000"/>
                  <a:lumOff val="35000"/>
                </a:schemeClr>
              </a:solidFill>
            </a:endParaRPr>
          </a:p>
        </p:txBody>
      </p:sp>
      <p:sp>
        <p:nvSpPr>
          <p:cNvPr id="3" name="TextBox 2">
            <a:extLst>
              <a:ext uri="{FF2B5EF4-FFF2-40B4-BE49-F238E27FC236}">
                <a16:creationId xmlns:a16="http://schemas.microsoft.com/office/drawing/2014/main" id="{98E7A226-7B2A-4267-8296-13AA8AC61120}"/>
              </a:ext>
            </a:extLst>
          </p:cNvPr>
          <p:cNvSpPr txBox="1"/>
          <p:nvPr/>
        </p:nvSpPr>
        <p:spPr>
          <a:xfrm>
            <a:off x="7355839" y="5553766"/>
            <a:ext cx="4135120" cy="707886"/>
          </a:xfrm>
          <a:prstGeom prst="rect">
            <a:avLst/>
          </a:prstGeom>
          <a:noFill/>
        </p:spPr>
        <p:txBody>
          <a:bodyPr wrap="square">
            <a:spAutoFit/>
          </a:bodyPr>
          <a:lstStyle/>
          <a:p>
            <a:r>
              <a:rPr lang="en-US" sz="4000" dirty="0">
                <a:solidFill>
                  <a:schemeClr val="bg1"/>
                </a:solidFill>
              </a:rPr>
              <a:t>1Kings 19:5-8 NIV</a:t>
            </a:r>
            <a:endParaRPr lang="en-ZA" sz="4000" dirty="0"/>
          </a:p>
        </p:txBody>
      </p:sp>
    </p:spTree>
    <p:extLst>
      <p:ext uri="{BB962C8B-B14F-4D97-AF65-F5344CB8AC3E}">
        <p14:creationId xmlns:p14="http://schemas.microsoft.com/office/powerpoint/2010/main" val="31994099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071BBA-0B63-497F-8B6B-929CB0A8DED6}"/>
              </a:ext>
            </a:extLst>
          </p:cNvPr>
          <p:cNvSpPr txBox="1"/>
          <p:nvPr/>
        </p:nvSpPr>
        <p:spPr>
          <a:xfrm>
            <a:off x="624922" y="596348"/>
            <a:ext cx="10866037" cy="3170099"/>
          </a:xfrm>
          <a:prstGeom prst="rect">
            <a:avLst/>
          </a:prstGeom>
          <a:noFill/>
        </p:spPr>
        <p:txBody>
          <a:bodyPr wrap="square" rtlCol="0">
            <a:spAutoFit/>
          </a:bodyPr>
          <a:lstStyle/>
          <a:p>
            <a:r>
              <a:rPr lang="en-US" sz="4000" dirty="0">
                <a:solidFill>
                  <a:schemeClr val="tx1">
                    <a:lumMod val="65000"/>
                    <a:lumOff val="35000"/>
                  </a:schemeClr>
                </a:solidFill>
              </a:rPr>
              <a:t>Then he lay down under the bush and fell asleep. </a:t>
            </a:r>
            <a:r>
              <a:rPr lang="en-US" sz="4000" dirty="0">
                <a:solidFill>
                  <a:schemeClr val="bg1"/>
                </a:solidFill>
              </a:rPr>
              <a:t>All at once an angel touched him </a:t>
            </a:r>
            <a:r>
              <a:rPr lang="en-US" sz="4000" dirty="0">
                <a:solidFill>
                  <a:schemeClr val="tx1">
                    <a:lumMod val="65000"/>
                    <a:lumOff val="35000"/>
                  </a:schemeClr>
                </a:solidFill>
              </a:rPr>
              <a:t>and said, "Get up and eat." He looked around, and there by his head was some bread baked over hot coals, and a jar of water. He ate and drank and then lay down again. </a:t>
            </a:r>
            <a:endParaRPr lang="en-US" sz="4000" i="1" dirty="0">
              <a:solidFill>
                <a:schemeClr val="tx1">
                  <a:lumMod val="65000"/>
                  <a:lumOff val="35000"/>
                </a:schemeClr>
              </a:solidFill>
            </a:endParaRPr>
          </a:p>
        </p:txBody>
      </p:sp>
      <p:sp>
        <p:nvSpPr>
          <p:cNvPr id="3" name="TextBox 2">
            <a:extLst>
              <a:ext uri="{FF2B5EF4-FFF2-40B4-BE49-F238E27FC236}">
                <a16:creationId xmlns:a16="http://schemas.microsoft.com/office/drawing/2014/main" id="{98E7A226-7B2A-4267-8296-13AA8AC61120}"/>
              </a:ext>
            </a:extLst>
          </p:cNvPr>
          <p:cNvSpPr txBox="1"/>
          <p:nvPr/>
        </p:nvSpPr>
        <p:spPr>
          <a:xfrm>
            <a:off x="7355839" y="5553766"/>
            <a:ext cx="4135120" cy="707886"/>
          </a:xfrm>
          <a:prstGeom prst="rect">
            <a:avLst/>
          </a:prstGeom>
          <a:noFill/>
        </p:spPr>
        <p:txBody>
          <a:bodyPr wrap="square">
            <a:spAutoFit/>
          </a:bodyPr>
          <a:lstStyle/>
          <a:p>
            <a:r>
              <a:rPr lang="en-US" sz="4000" dirty="0">
                <a:solidFill>
                  <a:schemeClr val="bg1"/>
                </a:solidFill>
              </a:rPr>
              <a:t>1Kings 19:5-8 NIV</a:t>
            </a:r>
            <a:endParaRPr lang="en-ZA" sz="4000" dirty="0"/>
          </a:p>
        </p:txBody>
      </p:sp>
    </p:spTree>
    <p:extLst>
      <p:ext uri="{BB962C8B-B14F-4D97-AF65-F5344CB8AC3E}">
        <p14:creationId xmlns:p14="http://schemas.microsoft.com/office/powerpoint/2010/main" val="3516388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071BBA-0B63-497F-8B6B-929CB0A8DED6}"/>
              </a:ext>
            </a:extLst>
          </p:cNvPr>
          <p:cNvSpPr txBox="1"/>
          <p:nvPr/>
        </p:nvSpPr>
        <p:spPr>
          <a:xfrm>
            <a:off x="624922" y="596348"/>
            <a:ext cx="10866037" cy="2554545"/>
          </a:xfrm>
          <a:prstGeom prst="rect">
            <a:avLst/>
          </a:prstGeom>
          <a:noFill/>
        </p:spPr>
        <p:txBody>
          <a:bodyPr wrap="square" rtlCol="0">
            <a:spAutoFit/>
          </a:bodyPr>
          <a:lstStyle/>
          <a:p>
            <a:r>
              <a:rPr lang="en-US" sz="4000" dirty="0">
                <a:solidFill>
                  <a:schemeClr val="bg1"/>
                </a:solidFill>
              </a:rPr>
              <a:t>Beloved, I pray that you may prosper in all things and be in health, </a:t>
            </a:r>
            <a:r>
              <a:rPr lang="en-US" sz="4000" b="1" dirty="0">
                <a:solidFill>
                  <a:srgbClr val="FFFF00"/>
                </a:solidFill>
              </a:rPr>
              <a:t>just as your soul prospers</a:t>
            </a:r>
            <a:r>
              <a:rPr lang="en-US" sz="4000" dirty="0">
                <a:solidFill>
                  <a:schemeClr val="bg1"/>
                </a:solidFill>
              </a:rPr>
              <a:t>.</a:t>
            </a:r>
          </a:p>
          <a:p>
            <a:pPr algn="r"/>
            <a:endParaRPr lang="en-US" sz="4000" i="1" dirty="0">
              <a:solidFill>
                <a:schemeClr val="bg1"/>
              </a:solidFill>
            </a:endParaRPr>
          </a:p>
          <a:p>
            <a:pPr algn="r"/>
            <a:r>
              <a:rPr lang="en-US" sz="4000" i="1" dirty="0">
                <a:solidFill>
                  <a:schemeClr val="bg1"/>
                </a:solidFill>
              </a:rPr>
              <a:t>3 John 1:2 NKJV</a:t>
            </a:r>
          </a:p>
        </p:txBody>
      </p:sp>
    </p:spTree>
    <p:extLst>
      <p:ext uri="{BB962C8B-B14F-4D97-AF65-F5344CB8AC3E}">
        <p14:creationId xmlns:p14="http://schemas.microsoft.com/office/powerpoint/2010/main" val="29974930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071BBA-0B63-497F-8B6B-929CB0A8DED6}"/>
              </a:ext>
            </a:extLst>
          </p:cNvPr>
          <p:cNvSpPr txBox="1"/>
          <p:nvPr/>
        </p:nvSpPr>
        <p:spPr>
          <a:xfrm>
            <a:off x="624922" y="596348"/>
            <a:ext cx="10866037" cy="3170099"/>
          </a:xfrm>
          <a:prstGeom prst="rect">
            <a:avLst/>
          </a:prstGeom>
          <a:noFill/>
        </p:spPr>
        <p:txBody>
          <a:bodyPr wrap="square" rtlCol="0">
            <a:spAutoFit/>
          </a:bodyPr>
          <a:lstStyle/>
          <a:p>
            <a:r>
              <a:rPr lang="en-US" sz="4000" dirty="0">
                <a:solidFill>
                  <a:schemeClr val="tx1">
                    <a:lumMod val="65000"/>
                    <a:lumOff val="35000"/>
                  </a:schemeClr>
                </a:solidFill>
              </a:rPr>
              <a:t>Then he lay down under the bush and fell asleep. All at once an angel touched him and </a:t>
            </a:r>
            <a:r>
              <a:rPr lang="en-US" sz="4000" dirty="0">
                <a:solidFill>
                  <a:schemeClr val="bg1"/>
                </a:solidFill>
              </a:rPr>
              <a:t>said, "Get up and eat." </a:t>
            </a:r>
            <a:r>
              <a:rPr lang="en-US" sz="4000" dirty="0">
                <a:solidFill>
                  <a:schemeClr val="tx1">
                    <a:lumMod val="65000"/>
                    <a:lumOff val="35000"/>
                  </a:schemeClr>
                </a:solidFill>
              </a:rPr>
              <a:t>He looked around, and there by his head was some bread baked over hot coals, and a jar of water. He ate and drank and then lay down again. </a:t>
            </a:r>
            <a:endParaRPr lang="en-US" sz="4000" i="1" dirty="0">
              <a:solidFill>
                <a:schemeClr val="tx1">
                  <a:lumMod val="65000"/>
                  <a:lumOff val="35000"/>
                </a:schemeClr>
              </a:solidFill>
            </a:endParaRPr>
          </a:p>
        </p:txBody>
      </p:sp>
      <p:sp>
        <p:nvSpPr>
          <p:cNvPr id="3" name="TextBox 2">
            <a:extLst>
              <a:ext uri="{FF2B5EF4-FFF2-40B4-BE49-F238E27FC236}">
                <a16:creationId xmlns:a16="http://schemas.microsoft.com/office/drawing/2014/main" id="{98E7A226-7B2A-4267-8296-13AA8AC61120}"/>
              </a:ext>
            </a:extLst>
          </p:cNvPr>
          <p:cNvSpPr txBox="1"/>
          <p:nvPr/>
        </p:nvSpPr>
        <p:spPr>
          <a:xfrm>
            <a:off x="7355839" y="5553766"/>
            <a:ext cx="4135120" cy="707886"/>
          </a:xfrm>
          <a:prstGeom prst="rect">
            <a:avLst/>
          </a:prstGeom>
          <a:noFill/>
        </p:spPr>
        <p:txBody>
          <a:bodyPr wrap="square">
            <a:spAutoFit/>
          </a:bodyPr>
          <a:lstStyle/>
          <a:p>
            <a:r>
              <a:rPr lang="en-US" sz="4000" dirty="0">
                <a:solidFill>
                  <a:schemeClr val="bg1"/>
                </a:solidFill>
              </a:rPr>
              <a:t>1Kings 19:5-8 NIV</a:t>
            </a:r>
            <a:endParaRPr lang="en-ZA" sz="4000" dirty="0"/>
          </a:p>
        </p:txBody>
      </p:sp>
    </p:spTree>
    <p:extLst>
      <p:ext uri="{BB962C8B-B14F-4D97-AF65-F5344CB8AC3E}">
        <p14:creationId xmlns:p14="http://schemas.microsoft.com/office/powerpoint/2010/main" val="13002972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071BBA-0B63-497F-8B6B-929CB0A8DED6}"/>
              </a:ext>
            </a:extLst>
          </p:cNvPr>
          <p:cNvSpPr txBox="1"/>
          <p:nvPr/>
        </p:nvSpPr>
        <p:spPr>
          <a:xfrm>
            <a:off x="624922" y="596348"/>
            <a:ext cx="10866037" cy="3170099"/>
          </a:xfrm>
          <a:prstGeom prst="rect">
            <a:avLst/>
          </a:prstGeom>
          <a:noFill/>
        </p:spPr>
        <p:txBody>
          <a:bodyPr wrap="square" rtlCol="0">
            <a:spAutoFit/>
          </a:bodyPr>
          <a:lstStyle/>
          <a:p>
            <a:r>
              <a:rPr lang="en-US" sz="4000" dirty="0">
                <a:solidFill>
                  <a:schemeClr val="tx1">
                    <a:lumMod val="65000"/>
                    <a:lumOff val="35000"/>
                  </a:schemeClr>
                </a:solidFill>
              </a:rPr>
              <a:t>Then he lay down under the bush and fell asleep. All at once an angel touched him and said, "Get up and eat." </a:t>
            </a:r>
            <a:r>
              <a:rPr lang="en-US" sz="4000" dirty="0">
                <a:solidFill>
                  <a:schemeClr val="bg1"/>
                </a:solidFill>
              </a:rPr>
              <a:t>He looked around, and there by his head was some bread baked over hot coals, and a jar of water. He ate and drank </a:t>
            </a:r>
            <a:r>
              <a:rPr lang="en-US" sz="4000" dirty="0">
                <a:solidFill>
                  <a:schemeClr val="tx1">
                    <a:lumMod val="65000"/>
                    <a:lumOff val="35000"/>
                  </a:schemeClr>
                </a:solidFill>
              </a:rPr>
              <a:t>and then lay down again. </a:t>
            </a:r>
            <a:endParaRPr lang="en-US" sz="4000" i="1" dirty="0">
              <a:solidFill>
                <a:schemeClr val="tx1">
                  <a:lumMod val="65000"/>
                  <a:lumOff val="35000"/>
                </a:schemeClr>
              </a:solidFill>
            </a:endParaRPr>
          </a:p>
        </p:txBody>
      </p:sp>
      <p:sp>
        <p:nvSpPr>
          <p:cNvPr id="3" name="TextBox 2">
            <a:extLst>
              <a:ext uri="{FF2B5EF4-FFF2-40B4-BE49-F238E27FC236}">
                <a16:creationId xmlns:a16="http://schemas.microsoft.com/office/drawing/2014/main" id="{98E7A226-7B2A-4267-8296-13AA8AC61120}"/>
              </a:ext>
            </a:extLst>
          </p:cNvPr>
          <p:cNvSpPr txBox="1"/>
          <p:nvPr/>
        </p:nvSpPr>
        <p:spPr>
          <a:xfrm>
            <a:off x="7355839" y="5553766"/>
            <a:ext cx="4135120" cy="707886"/>
          </a:xfrm>
          <a:prstGeom prst="rect">
            <a:avLst/>
          </a:prstGeom>
          <a:noFill/>
        </p:spPr>
        <p:txBody>
          <a:bodyPr wrap="square">
            <a:spAutoFit/>
          </a:bodyPr>
          <a:lstStyle/>
          <a:p>
            <a:r>
              <a:rPr lang="en-US" sz="4000" dirty="0">
                <a:solidFill>
                  <a:schemeClr val="bg1"/>
                </a:solidFill>
              </a:rPr>
              <a:t>1Kings 19:5-8 NIV</a:t>
            </a:r>
            <a:endParaRPr lang="en-ZA" sz="4000" dirty="0"/>
          </a:p>
        </p:txBody>
      </p:sp>
    </p:spTree>
    <p:extLst>
      <p:ext uri="{BB962C8B-B14F-4D97-AF65-F5344CB8AC3E}">
        <p14:creationId xmlns:p14="http://schemas.microsoft.com/office/powerpoint/2010/main" val="7221235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071BBA-0B63-497F-8B6B-929CB0A8DED6}"/>
              </a:ext>
            </a:extLst>
          </p:cNvPr>
          <p:cNvSpPr txBox="1"/>
          <p:nvPr/>
        </p:nvSpPr>
        <p:spPr>
          <a:xfrm>
            <a:off x="624922" y="596348"/>
            <a:ext cx="10866037" cy="3170099"/>
          </a:xfrm>
          <a:prstGeom prst="rect">
            <a:avLst/>
          </a:prstGeom>
          <a:noFill/>
        </p:spPr>
        <p:txBody>
          <a:bodyPr wrap="square" rtlCol="0">
            <a:spAutoFit/>
          </a:bodyPr>
          <a:lstStyle/>
          <a:p>
            <a:r>
              <a:rPr lang="en-US" sz="4000" dirty="0">
                <a:solidFill>
                  <a:schemeClr val="tx1">
                    <a:lumMod val="65000"/>
                    <a:lumOff val="35000"/>
                  </a:schemeClr>
                </a:solidFill>
              </a:rPr>
              <a:t>Then he lay down under the bush and fell asleep. All at once an angel touched him and said, "Get up and eat." He looked around, and there by his head was some bread baked over hot coals, and a jar of water. He ate and drank and </a:t>
            </a:r>
            <a:r>
              <a:rPr lang="en-US" sz="4000" dirty="0">
                <a:solidFill>
                  <a:schemeClr val="bg1"/>
                </a:solidFill>
              </a:rPr>
              <a:t>then lay down again</a:t>
            </a:r>
            <a:r>
              <a:rPr lang="en-US" sz="4000" dirty="0">
                <a:solidFill>
                  <a:schemeClr val="tx1">
                    <a:lumMod val="65000"/>
                    <a:lumOff val="35000"/>
                  </a:schemeClr>
                </a:solidFill>
              </a:rPr>
              <a:t>. </a:t>
            </a:r>
            <a:endParaRPr lang="en-US" sz="4000" i="1" dirty="0">
              <a:solidFill>
                <a:schemeClr val="tx1">
                  <a:lumMod val="65000"/>
                  <a:lumOff val="35000"/>
                </a:schemeClr>
              </a:solidFill>
            </a:endParaRPr>
          </a:p>
        </p:txBody>
      </p:sp>
      <p:sp>
        <p:nvSpPr>
          <p:cNvPr id="3" name="TextBox 2">
            <a:extLst>
              <a:ext uri="{FF2B5EF4-FFF2-40B4-BE49-F238E27FC236}">
                <a16:creationId xmlns:a16="http://schemas.microsoft.com/office/drawing/2014/main" id="{98E7A226-7B2A-4267-8296-13AA8AC61120}"/>
              </a:ext>
            </a:extLst>
          </p:cNvPr>
          <p:cNvSpPr txBox="1"/>
          <p:nvPr/>
        </p:nvSpPr>
        <p:spPr>
          <a:xfrm>
            <a:off x="7355839" y="5553766"/>
            <a:ext cx="4135120" cy="707886"/>
          </a:xfrm>
          <a:prstGeom prst="rect">
            <a:avLst/>
          </a:prstGeom>
          <a:noFill/>
        </p:spPr>
        <p:txBody>
          <a:bodyPr wrap="square">
            <a:spAutoFit/>
          </a:bodyPr>
          <a:lstStyle/>
          <a:p>
            <a:r>
              <a:rPr lang="en-US" sz="4000" dirty="0">
                <a:solidFill>
                  <a:schemeClr val="bg1"/>
                </a:solidFill>
              </a:rPr>
              <a:t>1Kings 19:5-8 NIV</a:t>
            </a:r>
            <a:endParaRPr lang="en-ZA" sz="4000" dirty="0"/>
          </a:p>
        </p:txBody>
      </p:sp>
    </p:spTree>
    <p:extLst>
      <p:ext uri="{BB962C8B-B14F-4D97-AF65-F5344CB8AC3E}">
        <p14:creationId xmlns:p14="http://schemas.microsoft.com/office/powerpoint/2010/main" val="33517123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071BBA-0B63-497F-8B6B-929CB0A8DED6}"/>
              </a:ext>
            </a:extLst>
          </p:cNvPr>
          <p:cNvSpPr txBox="1"/>
          <p:nvPr/>
        </p:nvSpPr>
        <p:spPr>
          <a:xfrm>
            <a:off x="624922" y="596348"/>
            <a:ext cx="10866037" cy="3785652"/>
          </a:xfrm>
          <a:prstGeom prst="rect">
            <a:avLst/>
          </a:prstGeom>
          <a:noFill/>
        </p:spPr>
        <p:txBody>
          <a:bodyPr wrap="square" rtlCol="0">
            <a:spAutoFit/>
          </a:bodyPr>
          <a:lstStyle/>
          <a:p>
            <a:r>
              <a:rPr lang="en-US" sz="4000" dirty="0">
                <a:solidFill>
                  <a:schemeClr val="bg1"/>
                </a:solidFill>
              </a:rPr>
              <a:t>The angel of the LORD came back a second time </a:t>
            </a:r>
            <a:r>
              <a:rPr lang="en-US" sz="4000" dirty="0">
                <a:solidFill>
                  <a:schemeClr val="tx1">
                    <a:lumMod val="65000"/>
                    <a:lumOff val="35000"/>
                  </a:schemeClr>
                </a:solidFill>
              </a:rPr>
              <a:t>and touched him and said, "Get up and eat, for the journey is too much for you." So he got up and ate and drank. Strengthened by that food, he traveled forty days and forty nights until he reached Horeb, the mountain of God. </a:t>
            </a:r>
            <a:endParaRPr lang="en-US" sz="4000" i="1" dirty="0">
              <a:solidFill>
                <a:schemeClr val="tx1">
                  <a:lumMod val="65000"/>
                  <a:lumOff val="35000"/>
                </a:schemeClr>
              </a:solidFill>
            </a:endParaRPr>
          </a:p>
        </p:txBody>
      </p:sp>
      <p:sp>
        <p:nvSpPr>
          <p:cNvPr id="4" name="TextBox 3">
            <a:extLst>
              <a:ext uri="{FF2B5EF4-FFF2-40B4-BE49-F238E27FC236}">
                <a16:creationId xmlns:a16="http://schemas.microsoft.com/office/drawing/2014/main" id="{A3B7A96C-5D6A-4570-A59A-43DAA29359FC}"/>
              </a:ext>
            </a:extLst>
          </p:cNvPr>
          <p:cNvSpPr txBox="1"/>
          <p:nvPr/>
        </p:nvSpPr>
        <p:spPr>
          <a:xfrm>
            <a:off x="7355839" y="5553766"/>
            <a:ext cx="4135120" cy="707886"/>
          </a:xfrm>
          <a:prstGeom prst="rect">
            <a:avLst/>
          </a:prstGeom>
          <a:noFill/>
        </p:spPr>
        <p:txBody>
          <a:bodyPr wrap="square">
            <a:spAutoFit/>
          </a:bodyPr>
          <a:lstStyle/>
          <a:p>
            <a:r>
              <a:rPr lang="en-US" sz="4000" dirty="0">
                <a:solidFill>
                  <a:schemeClr val="bg1"/>
                </a:solidFill>
              </a:rPr>
              <a:t>1Kings 19:5-8 NIV</a:t>
            </a:r>
            <a:endParaRPr lang="en-ZA" sz="4000" dirty="0"/>
          </a:p>
        </p:txBody>
      </p:sp>
    </p:spTree>
    <p:extLst>
      <p:ext uri="{BB962C8B-B14F-4D97-AF65-F5344CB8AC3E}">
        <p14:creationId xmlns:p14="http://schemas.microsoft.com/office/powerpoint/2010/main" val="2775468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071BBA-0B63-497F-8B6B-929CB0A8DED6}"/>
              </a:ext>
            </a:extLst>
          </p:cNvPr>
          <p:cNvSpPr txBox="1"/>
          <p:nvPr/>
        </p:nvSpPr>
        <p:spPr>
          <a:xfrm>
            <a:off x="624922" y="596348"/>
            <a:ext cx="10866037" cy="3785652"/>
          </a:xfrm>
          <a:prstGeom prst="rect">
            <a:avLst/>
          </a:prstGeom>
          <a:noFill/>
        </p:spPr>
        <p:txBody>
          <a:bodyPr wrap="square" rtlCol="0">
            <a:spAutoFit/>
          </a:bodyPr>
          <a:lstStyle/>
          <a:p>
            <a:r>
              <a:rPr lang="en-US" sz="4000" dirty="0">
                <a:solidFill>
                  <a:schemeClr val="tx1">
                    <a:lumMod val="65000"/>
                    <a:lumOff val="35000"/>
                  </a:schemeClr>
                </a:solidFill>
              </a:rPr>
              <a:t>The angel of the LORD came back a second time and </a:t>
            </a:r>
            <a:r>
              <a:rPr lang="en-US" sz="4000" dirty="0">
                <a:solidFill>
                  <a:schemeClr val="bg1"/>
                </a:solidFill>
              </a:rPr>
              <a:t>touched him and said, "Get up and eat, for the journey is too much for you." </a:t>
            </a:r>
            <a:r>
              <a:rPr lang="en-US" sz="4000" dirty="0">
                <a:solidFill>
                  <a:schemeClr val="tx1">
                    <a:lumMod val="65000"/>
                    <a:lumOff val="35000"/>
                  </a:schemeClr>
                </a:solidFill>
              </a:rPr>
              <a:t>So he got up and ate and drank. Strengthened by that food, he traveled forty days and forty nights until he reached Horeb, the mountain of God. </a:t>
            </a:r>
            <a:endParaRPr lang="en-US" sz="4000" i="1" dirty="0">
              <a:solidFill>
                <a:schemeClr val="tx1">
                  <a:lumMod val="65000"/>
                  <a:lumOff val="35000"/>
                </a:schemeClr>
              </a:solidFill>
            </a:endParaRPr>
          </a:p>
        </p:txBody>
      </p:sp>
      <p:sp>
        <p:nvSpPr>
          <p:cNvPr id="4" name="TextBox 3">
            <a:extLst>
              <a:ext uri="{FF2B5EF4-FFF2-40B4-BE49-F238E27FC236}">
                <a16:creationId xmlns:a16="http://schemas.microsoft.com/office/drawing/2014/main" id="{A3B7A96C-5D6A-4570-A59A-43DAA29359FC}"/>
              </a:ext>
            </a:extLst>
          </p:cNvPr>
          <p:cNvSpPr txBox="1"/>
          <p:nvPr/>
        </p:nvSpPr>
        <p:spPr>
          <a:xfrm>
            <a:off x="7355839" y="5553766"/>
            <a:ext cx="4135120" cy="707886"/>
          </a:xfrm>
          <a:prstGeom prst="rect">
            <a:avLst/>
          </a:prstGeom>
          <a:noFill/>
        </p:spPr>
        <p:txBody>
          <a:bodyPr wrap="square">
            <a:spAutoFit/>
          </a:bodyPr>
          <a:lstStyle/>
          <a:p>
            <a:r>
              <a:rPr lang="en-US" sz="4000" dirty="0">
                <a:solidFill>
                  <a:schemeClr val="bg1"/>
                </a:solidFill>
              </a:rPr>
              <a:t>1Kings 19:5-8 NIV</a:t>
            </a:r>
            <a:endParaRPr lang="en-ZA" sz="4000" dirty="0"/>
          </a:p>
        </p:txBody>
      </p:sp>
    </p:spTree>
    <p:extLst>
      <p:ext uri="{BB962C8B-B14F-4D97-AF65-F5344CB8AC3E}">
        <p14:creationId xmlns:p14="http://schemas.microsoft.com/office/powerpoint/2010/main" val="16213430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071BBA-0B63-497F-8B6B-929CB0A8DED6}"/>
              </a:ext>
            </a:extLst>
          </p:cNvPr>
          <p:cNvSpPr txBox="1"/>
          <p:nvPr/>
        </p:nvSpPr>
        <p:spPr>
          <a:xfrm>
            <a:off x="624922" y="596348"/>
            <a:ext cx="10866037" cy="3785652"/>
          </a:xfrm>
          <a:prstGeom prst="rect">
            <a:avLst/>
          </a:prstGeom>
          <a:noFill/>
        </p:spPr>
        <p:txBody>
          <a:bodyPr wrap="square" rtlCol="0">
            <a:spAutoFit/>
          </a:bodyPr>
          <a:lstStyle/>
          <a:p>
            <a:r>
              <a:rPr lang="en-US" sz="4000" dirty="0">
                <a:solidFill>
                  <a:schemeClr val="tx1">
                    <a:lumMod val="65000"/>
                    <a:lumOff val="35000"/>
                  </a:schemeClr>
                </a:solidFill>
              </a:rPr>
              <a:t>The angel of the LORD came back a second time and touched him and said, "Get up and eat, for the journey is too much for you." </a:t>
            </a:r>
            <a:r>
              <a:rPr lang="en-US" sz="4000" dirty="0">
                <a:solidFill>
                  <a:schemeClr val="bg1"/>
                </a:solidFill>
              </a:rPr>
              <a:t>So he got up and ate and drank. </a:t>
            </a:r>
            <a:r>
              <a:rPr lang="en-US" sz="4000" dirty="0">
                <a:solidFill>
                  <a:schemeClr val="tx1">
                    <a:lumMod val="65000"/>
                    <a:lumOff val="35000"/>
                  </a:schemeClr>
                </a:solidFill>
              </a:rPr>
              <a:t>Strengthened by that food, he traveled forty days and forty nights until he reached Horeb, the mountain of God. </a:t>
            </a:r>
            <a:endParaRPr lang="en-US" sz="4000" i="1" dirty="0">
              <a:solidFill>
                <a:schemeClr val="tx1">
                  <a:lumMod val="65000"/>
                  <a:lumOff val="35000"/>
                </a:schemeClr>
              </a:solidFill>
            </a:endParaRPr>
          </a:p>
        </p:txBody>
      </p:sp>
      <p:sp>
        <p:nvSpPr>
          <p:cNvPr id="4" name="TextBox 3">
            <a:extLst>
              <a:ext uri="{FF2B5EF4-FFF2-40B4-BE49-F238E27FC236}">
                <a16:creationId xmlns:a16="http://schemas.microsoft.com/office/drawing/2014/main" id="{A3B7A96C-5D6A-4570-A59A-43DAA29359FC}"/>
              </a:ext>
            </a:extLst>
          </p:cNvPr>
          <p:cNvSpPr txBox="1"/>
          <p:nvPr/>
        </p:nvSpPr>
        <p:spPr>
          <a:xfrm>
            <a:off x="7355839" y="5553766"/>
            <a:ext cx="4135120" cy="707886"/>
          </a:xfrm>
          <a:prstGeom prst="rect">
            <a:avLst/>
          </a:prstGeom>
          <a:noFill/>
        </p:spPr>
        <p:txBody>
          <a:bodyPr wrap="square">
            <a:spAutoFit/>
          </a:bodyPr>
          <a:lstStyle/>
          <a:p>
            <a:r>
              <a:rPr lang="en-US" sz="4000" dirty="0">
                <a:solidFill>
                  <a:schemeClr val="bg1"/>
                </a:solidFill>
              </a:rPr>
              <a:t>1Kings 19:5-8 NIV</a:t>
            </a:r>
            <a:endParaRPr lang="en-ZA" sz="4000" dirty="0"/>
          </a:p>
        </p:txBody>
      </p:sp>
    </p:spTree>
    <p:extLst>
      <p:ext uri="{BB962C8B-B14F-4D97-AF65-F5344CB8AC3E}">
        <p14:creationId xmlns:p14="http://schemas.microsoft.com/office/powerpoint/2010/main" val="20438532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071BBA-0B63-497F-8B6B-929CB0A8DED6}"/>
              </a:ext>
            </a:extLst>
          </p:cNvPr>
          <p:cNvSpPr txBox="1"/>
          <p:nvPr/>
        </p:nvSpPr>
        <p:spPr>
          <a:xfrm>
            <a:off x="624922" y="596348"/>
            <a:ext cx="10866037" cy="3785652"/>
          </a:xfrm>
          <a:prstGeom prst="rect">
            <a:avLst/>
          </a:prstGeom>
          <a:noFill/>
        </p:spPr>
        <p:txBody>
          <a:bodyPr wrap="square" rtlCol="0">
            <a:spAutoFit/>
          </a:bodyPr>
          <a:lstStyle/>
          <a:p>
            <a:r>
              <a:rPr lang="en-US" sz="4000" dirty="0">
                <a:solidFill>
                  <a:schemeClr val="tx1">
                    <a:lumMod val="65000"/>
                    <a:lumOff val="35000"/>
                  </a:schemeClr>
                </a:solidFill>
              </a:rPr>
              <a:t>The angel of the LORD came back a second time and touched him and said, "Get up and eat, for the journey is too much for you." So he got up and ate and drank. </a:t>
            </a:r>
            <a:r>
              <a:rPr lang="en-US" sz="4000" dirty="0">
                <a:solidFill>
                  <a:schemeClr val="bg1"/>
                </a:solidFill>
              </a:rPr>
              <a:t>Strengthened by that food, he traveled forty days and forty nights until he reached Horeb</a:t>
            </a:r>
            <a:r>
              <a:rPr lang="en-US" sz="4000" dirty="0">
                <a:solidFill>
                  <a:schemeClr val="tx1">
                    <a:lumMod val="65000"/>
                    <a:lumOff val="35000"/>
                  </a:schemeClr>
                </a:solidFill>
              </a:rPr>
              <a:t>, the mountain of God. </a:t>
            </a:r>
            <a:endParaRPr lang="en-US" sz="4000" i="1" dirty="0">
              <a:solidFill>
                <a:schemeClr val="tx1">
                  <a:lumMod val="65000"/>
                  <a:lumOff val="35000"/>
                </a:schemeClr>
              </a:solidFill>
            </a:endParaRPr>
          </a:p>
        </p:txBody>
      </p:sp>
      <p:sp>
        <p:nvSpPr>
          <p:cNvPr id="4" name="TextBox 3">
            <a:extLst>
              <a:ext uri="{FF2B5EF4-FFF2-40B4-BE49-F238E27FC236}">
                <a16:creationId xmlns:a16="http://schemas.microsoft.com/office/drawing/2014/main" id="{A3B7A96C-5D6A-4570-A59A-43DAA29359FC}"/>
              </a:ext>
            </a:extLst>
          </p:cNvPr>
          <p:cNvSpPr txBox="1"/>
          <p:nvPr/>
        </p:nvSpPr>
        <p:spPr>
          <a:xfrm>
            <a:off x="7355839" y="5553766"/>
            <a:ext cx="4135120" cy="707886"/>
          </a:xfrm>
          <a:prstGeom prst="rect">
            <a:avLst/>
          </a:prstGeom>
          <a:noFill/>
        </p:spPr>
        <p:txBody>
          <a:bodyPr wrap="square">
            <a:spAutoFit/>
          </a:bodyPr>
          <a:lstStyle/>
          <a:p>
            <a:r>
              <a:rPr lang="en-US" sz="4000" dirty="0">
                <a:solidFill>
                  <a:schemeClr val="bg1"/>
                </a:solidFill>
              </a:rPr>
              <a:t>1Kings 19:5-8 NIV</a:t>
            </a:r>
            <a:endParaRPr lang="en-ZA" sz="4000" dirty="0"/>
          </a:p>
        </p:txBody>
      </p:sp>
    </p:spTree>
    <p:extLst>
      <p:ext uri="{BB962C8B-B14F-4D97-AF65-F5344CB8AC3E}">
        <p14:creationId xmlns:p14="http://schemas.microsoft.com/office/powerpoint/2010/main" val="22162387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071BBA-0B63-497F-8B6B-929CB0A8DED6}"/>
              </a:ext>
            </a:extLst>
          </p:cNvPr>
          <p:cNvSpPr txBox="1"/>
          <p:nvPr/>
        </p:nvSpPr>
        <p:spPr>
          <a:xfrm>
            <a:off x="624922" y="596348"/>
            <a:ext cx="10866037" cy="3785652"/>
          </a:xfrm>
          <a:prstGeom prst="rect">
            <a:avLst/>
          </a:prstGeom>
          <a:noFill/>
        </p:spPr>
        <p:txBody>
          <a:bodyPr wrap="square" rtlCol="0">
            <a:spAutoFit/>
          </a:bodyPr>
          <a:lstStyle/>
          <a:p>
            <a:r>
              <a:rPr lang="en-US" sz="4000" dirty="0">
                <a:solidFill>
                  <a:schemeClr val="tx1">
                    <a:lumMod val="65000"/>
                    <a:lumOff val="35000"/>
                  </a:schemeClr>
                </a:solidFill>
              </a:rPr>
              <a:t>The angel of the LORD came back a second time and touched him and said, "Get up and eat, for the journey is too much for you." So he got up and ate and drank. Strengthened by that food, he traveled forty days and forty nights until he reached Horeb, </a:t>
            </a:r>
            <a:r>
              <a:rPr lang="en-US" sz="4000" dirty="0">
                <a:solidFill>
                  <a:schemeClr val="bg1"/>
                </a:solidFill>
              </a:rPr>
              <a:t>the mountain of God</a:t>
            </a:r>
            <a:r>
              <a:rPr lang="en-US" sz="4000" dirty="0">
                <a:solidFill>
                  <a:schemeClr val="tx1">
                    <a:lumMod val="65000"/>
                    <a:lumOff val="35000"/>
                  </a:schemeClr>
                </a:solidFill>
              </a:rPr>
              <a:t>. </a:t>
            </a:r>
            <a:endParaRPr lang="en-US" sz="4000" i="1" dirty="0">
              <a:solidFill>
                <a:schemeClr val="tx1">
                  <a:lumMod val="65000"/>
                  <a:lumOff val="35000"/>
                </a:schemeClr>
              </a:solidFill>
            </a:endParaRPr>
          </a:p>
        </p:txBody>
      </p:sp>
      <p:sp>
        <p:nvSpPr>
          <p:cNvPr id="4" name="TextBox 3">
            <a:extLst>
              <a:ext uri="{FF2B5EF4-FFF2-40B4-BE49-F238E27FC236}">
                <a16:creationId xmlns:a16="http://schemas.microsoft.com/office/drawing/2014/main" id="{A3B7A96C-5D6A-4570-A59A-43DAA29359FC}"/>
              </a:ext>
            </a:extLst>
          </p:cNvPr>
          <p:cNvSpPr txBox="1"/>
          <p:nvPr/>
        </p:nvSpPr>
        <p:spPr>
          <a:xfrm>
            <a:off x="7355839" y="5553766"/>
            <a:ext cx="4135120" cy="707886"/>
          </a:xfrm>
          <a:prstGeom prst="rect">
            <a:avLst/>
          </a:prstGeom>
          <a:noFill/>
        </p:spPr>
        <p:txBody>
          <a:bodyPr wrap="square">
            <a:spAutoFit/>
          </a:bodyPr>
          <a:lstStyle/>
          <a:p>
            <a:r>
              <a:rPr lang="en-US" sz="4000" dirty="0">
                <a:solidFill>
                  <a:schemeClr val="bg1"/>
                </a:solidFill>
              </a:rPr>
              <a:t>1Kings 19:5-8 NIV</a:t>
            </a:r>
            <a:endParaRPr lang="en-ZA" sz="4000" dirty="0"/>
          </a:p>
        </p:txBody>
      </p:sp>
    </p:spTree>
    <p:extLst>
      <p:ext uri="{BB962C8B-B14F-4D97-AF65-F5344CB8AC3E}">
        <p14:creationId xmlns:p14="http://schemas.microsoft.com/office/powerpoint/2010/main" val="12135532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road, outdoor, skating&#10;&#10;Description automatically generated">
            <a:extLst>
              <a:ext uri="{FF2B5EF4-FFF2-40B4-BE49-F238E27FC236}">
                <a16:creationId xmlns:a16="http://schemas.microsoft.com/office/drawing/2014/main" id="{4AD63DEF-742C-4A68-BB12-7D1EF6B00F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0476" cy="6857143"/>
          </a:xfrm>
          <a:prstGeom prst="rect">
            <a:avLst/>
          </a:prstGeom>
        </p:spPr>
      </p:pic>
      <p:sp>
        <p:nvSpPr>
          <p:cNvPr id="2" name="TextBox 1">
            <a:extLst>
              <a:ext uri="{FF2B5EF4-FFF2-40B4-BE49-F238E27FC236}">
                <a16:creationId xmlns:a16="http://schemas.microsoft.com/office/drawing/2014/main" id="{1988EBE7-9225-4877-8470-75C074481796}"/>
              </a:ext>
            </a:extLst>
          </p:cNvPr>
          <p:cNvSpPr txBox="1"/>
          <p:nvPr/>
        </p:nvSpPr>
        <p:spPr>
          <a:xfrm>
            <a:off x="711200" y="284480"/>
            <a:ext cx="5537200" cy="4508927"/>
          </a:xfrm>
          <a:prstGeom prst="rect">
            <a:avLst/>
          </a:prstGeom>
          <a:noFill/>
        </p:spPr>
        <p:txBody>
          <a:bodyPr wrap="square" rtlCol="0">
            <a:spAutoFit/>
          </a:bodyPr>
          <a:lstStyle/>
          <a:p>
            <a:r>
              <a:rPr lang="en-ZA" sz="28700" dirty="0">
                <a:latin typeface="Tandelle" panose="02000508030000020004" pitchFamily="2" charset="0"/>
              </a:rPr>
              <a:t>STOP</a:t>
            </a:r>
            <a:endParaRPr lang="en-ZA" dirty="0">
              <a:latin typeface="Tandelle" panose="02000508030000020004" pitchFamily="2" charset="0"/>
            </a:endParaRPr>
          </a:p>
        </p:txBody>
      </p:sp>
    </p:spTree>
    <p:extLst>
      <p:ext uri="{BB962C8B-B14F-4D97-AF65-F5344CB8AC3E}">
        <p14:creationId xmlns:p14="http://schemas.microsoft.com/office/powerpoint/2010/main" val="3608572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hand holding a fan&#10;&#10;Description automatically generated with low confidence">
            <a:extLst>
              <a:ext uri="{FF2B5EF4-FFF2-40B4-BE49-F238E27FC236}">
                <a16:creationId xmlns:a16="http://schemas.microsoft.com/office/drawing/2014/main" id="{37B452A1-418F-4580-9B1F-566C7A9359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 y="428"/>
            <a:ext cx="12190476" cy="6857143"/>
          </a:xfrm>
          <a:prstGeom prst="rect">
            <a:avLst/>
          </a:prstGeom>
        </p:spPr>
      </p:pic>
    </p:spTree>
    <p:extLst>
      <p:ext uri="{BB962C8B-B14F-4D97-AF65-F5344CB8AC3E}">
        <p14:creationId xmlns:p14="http://schemas.microsoft.com/office/powerpoint/2010/main" val="1308903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road, outdoor, skating&#10;&#10;Description automatically generated">
            <a:extLst>
              <a:ext uri="{FF2B5EF4-FFF2-40B4-BE49-F238E27FC236}">
                <a16:creationId xmlns:a16="http://schemas.microsoft.com/office/drawing/2014/main" id="{4AD63DEF-742C-4A68-BB12-7D1EF6B00F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 y="428"/>
            <a:ext cx="12190476" cy="6857143"/>
          </a:xfrm>
          <a:prstGeom prst="rect">
            <a:avLst/>
          </a:prstGeom>
        </p:spPr>
      </p:pic>
    </p:spTree>
    <p:extLst>
      <p:ext uri="{BB962C8B-B14F-4D97-AF65-F5344CB8AC3E}">
        <p14:creationId xmlns:p14="http://schemas.microsoft.com/office/powerpoint/2010/main" val="2839213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59407DFD-36EF-45F3-9E97-BEEDD6A4457C}"/>
              </a:ext>
            </a:extLst>
          </p:cNvPr>
          <p:cNvCxnSpPr/>
          <p:nvPr/>
        </p:nvCxnSpPr>
        <p:spPr>
          <a:xfrm>
            <a:off x="1770926" y="879676"/>
            <a:ext cx="0" cy="4896091"/>
          </a:xfrm>
          <a:prstGeom prst="line">
            <a:avLst/>
          </a:prstGeom>
          <a:ln w="635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B90735E-B116-47E7-A927-28689B5A0D63}"/>
              </a:ext>
            </a:extLst>
          </p:cNvPr>
          <p:cNvCxnSpPr>
            <a:cxnSpLocks/>
          </p:cNvCxnSpPr>
          <p:nvPr/>
        </p:nvCxnSpPr>
        <p:spPr>
          <a:xfrm flipH="1">
            <a:off x="1759352" y="5625296"/>
            <a:ext cx="9410218" cy="150471"/>
          </a:xfrm>
          <a:prstGeom prst="line">
            <a:avLst/>
          </a:prstGeom>
          <a:ln w="63500">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0C180E5-F5FA-44FB-86CC-100239BD8D3F}"/>
              </a:ext>
            </a:extLst>
          </p:cNvPr>
          <p:cNvSpPr txBox="1"/>
          <p:nvPr/>
        </p:nvSpPr>
        <p:spPr>
          <a:xfrm>
            <a:off x="1770926" y="5978324"/>
            <a:ext cx="9398644" cy="769441"/>
          </a:xfrm>
          <a:prstGeom prst="rect">
            <a:avLst/>
          </a:prstGeom>
          <a:noFill/>
        </p:spPr>
        <p:txBody>
          <a:bodyPr wrap="square" rtlCol="0">
            <a:spAutoFit/>
          </a:bodyPr>
          <a:lstStyle/>
          <a:p>
            <a:pPr algn="ctr"/>
            <a:r>
              <a:rPr lang="en-ZA" sz="4400" spc="300" dirty="0">
                <a:latin typeface="Tandelle" panose="02000508030000020004" pitchFamily="2" charset="0"/>
              </a:rPr>
              <a:t>TIME</a:t>
            </a:r>
            <a:endParaRPr lang="en-ZA" spc="300" dirty="0">
              <a:latin typeface="Tandelle" panose="02000508030000020004" pitchFamily="2" charset="0"/>
            </a:endParaRPr>
          </a:p>
        </p:txBody>
      </p:sp>
      <p:sp>
        <p:nvSpPr>
          <p:cNvPr id="11" name="TextBox 10">
            <a:extLst>
              <a:ext uri="{FF2B5EF4-FFF2-40B4-BE49-F238E27FC236}">
                <a16:creationId xmlns:a16="http://schemas.microsoft.com/office/drawing/2014/main" id="{BE89A131-3153-46FD-8A50-05DAB48C4F67}"/>
              </a:ext>
            </a:extLst>
          </p:cNvPr>
          <p:cNvSpPr txBox="1"/>
          <p:nvPr/>
        </p:nvSpPr>
        <p:spPr>
          <a:xfrm rot="16200000">
            <a:off x="-1267680" y="2943001"/>
            <a:ext cx="4896092" cy="769441"/>
          </a:xfrm>
          <a:prstGeom prst="rect">
            <a:avLst/>
          </a:prstGeom>
          <a:noFill/>
        </p:spPr>
        <p:txBody>
          <a:bodyPr wrap="square" rtlCol="0">
            <a:spAutoFit/>
          </a:bodyPr>
          <a:lstStyle/>
          <a:p>
            <a:pPr algn="ctr"/>
            <a:r>
              <a:rPr lang="en-ZA" sz="4400" b="1" spc="300" dirty="0">
                <a:latin typeface="Tandelle" panose="02000508030000020004" pitchFamily="2" charset="0"/>
              </a:rPr>
              <a:t>MENTAL WELLNESS</a:t>
            </a:r>
            <a:endParaRPr lang="en-ZA" sz="2800" b="1" spc="300" dirty="0">
              <a:latin typeface="Tandelle" panose="02000508030000020004" pitchFamily="2" charset="0"/>
            </a:endParaRPr>
          </a:p>
        </p:txBody>
      </p:sp>
      <p:sp>
        <p:nvSpPr>
          <p:cNvPr id="12" name="Freeform: Shape 11">
            <a:extLst>
              <a:ext uri="{FF2B5EF4-FFF2-40B4-BE49-F238E27FC236}">
                <a16:creationId xmlns:a16="http://schemas.microsoft.com/office/drawing/2014/main" id="{8CB6F8DB-7AD1-4C16-B130-CB2232F80AC1}"/>
              </a:ext>
            </a:extLst>
          </p:cNvPr>
          <p:cNvSpPr/>
          <p:nvPr/>
        </p:nvSpPr>
        <p:spPr>
          <a:xfrm>
            <a:off x="1976766" y="879675"/>
            <a:ext cx="9213936" cy="3194613"/>
          </a:xfrm>
          <a:custGeom>
            <a:avLst/>
            <a:gdLst>
              <a:gd name="connsiteX0" fmla="*/ 0 w 9213936"/>
              <a:gd name="connsiteY0" fmla="*/ 821802 h 3194613"/>
              <a:gd name="connsiteX1" fmla="*/ 104172 w 9213936"/>
              <a:gd name="connsiteY1" fmla="*/ 787078 h 3194613"/>
              <a:gd name="connsiteX2" fmla="*/ 150471 w 9213936"/>
              <a:gd name="connsiteY2" fmla="*/ 706056 h 3194613"/>
              <a:gd name="connsiteX3" fmla="*/ 254643 w 9213936"/>
              <a:gd name="connsiteY3" fmla="*/ 590309 h 3194613"/>
              <a:gd name="connsiteX4" fmla="*/ 393539 w 9213936"/>
              <a:gd name="connsiteY4" fmla="*/ 474562 h 3194613"/>
              <a:gd name="connsiteX5" fmla="*/ 520861 w 9213936"/>
              <a:gd name="connsiteY5" fmla="*/ 370390 h 3194613"/>
              <a:gd name="connsiteX6" fmla="*/ 590309 w 9213936"/>
              <a:gd name="connsiteY6" fmla="*/ 266218 h 3194613"/>
              <a:gd name="connsiteX7" fmla="*/ 625033 w 9213936"/>
              <a:gd name="connsiteY7" fmla="*/ 196769 h 3194613"/>
              <a:gd name="connsiteX8" fmla="*/ 682907 w 9213936"/>
              <a:gd name="connsiteY8" fmla="*/ 138896 h 3194613"/>
              <a:gd name="connsiteX9" fmla="*/ 729205 w 9213936"/>
              <a:gd name="connsiteY9" fmla="*/ 92597 h 3194613"/>
              <a:gd name="connsiteX10" fmla="*/ 833377 w 9213936"/>
              <a:gd name="connsiteY10" fmla="*/ 69448 h 3194613"/>
              <a:gd name="connsiteX11" fmla="*/ 925975 w 9213936"/>
              <a:gd name="connsiteY11" fmla="*/ 46299 h 3194613"/>
              <a:gd name="connsiteX12" fmla="*/ 1226917 w 9213936"/>
              <a:gd name="connsiteY12" fmla="*/ 57873 h 3194613"/>
              <a:gd name="connsiteX13" fmla="*/ 1307939 w 9213936"/>
              <a:gd name="connsiteY13" fmla="*/ 92597 h 3194613"/>
              <a:gd name="connsiteX14" fmla="*/ 1377388 w 9213936"/>
              <a:gd name="connsiteY14" fmla="*/ 115747 h 3194613"/>
              <a:gd name="connsiteX15" fmla="*/ 1516284 w 9213936"/>
              <a:gd name="connsiteY15" fmla="*/ 266218 h 3194613"/>
              <a:gd name="connsiteX16" fmla="*/ 1562583 w 9213936"/>
              <a:gd name="connsiteY16" fmla="*/ 312516 h 3194613"/>
              <a:gd name="connsiteX17" fmla="*/ 1655180 w 9213936"/>
              <a:gd name="connsiteY17" fmla="*/ 451413 h 3194613"/>
              <a:gd name="connsiteX18" fmla="*/ 1689904 w 9213936"/>
              <a:gd name="connsiteY18" fmla="*/ 497711 h 3194613"/>
              <a:gd name="connsiteX19" fmla="*/ 1724628 w 9213936"/>
              <a:gd name="connsiteY19" fmla="*/ 601883 h 3194613"/>
              <a:gd name="connsiteX20" fmla="*/ 1747777 w 9213936"/>
              <a:gd name="connsiteY20" fmla="*/ 682906 h 3194613"/>
              <a:gd name="connsiteX21" fmla="*/ 1863524 w 9213936"/>
              <a:gd name="connsiteY21" fmla="*/ 891250 h 3194613"/>
              <a:gd name="connsiteX22" fmla="*/ 1932972 w 9213936"/>
              <a:gd name="connsiteY22" fmla="*/ 1064871 h 3194613"/>
              <a:gd name="connsiteX23" fmla="*/ 1956122 w 9213936"/>
              <a:gd name="connsiteY23" fmla="*/ 1215342 h 3194613"/>
              <a:gd name="connsiteX24" fmla="*/ 1979271 w 9213936"/>
              <a:gd name="connsiteY24" fmla="*/ 1296364 h 3194613"/>
              <a:gd name="connsiteX25" fmla="*/ 2002421 w 9213936"/>
              <a:gd name="connsiteY25" fmla="*/ 1388962 h 3194613"/>
              <a:gd name="connsiteX26" fmla="*/ 2025570 w 9213936"/>
              <a:gd name="connsiteY26" fmla="*/ 1493134 h 3194613"/>
              <a:gd name="connsiteX27" fmla="*/ 2037145 w 9213936"/>
              <a:gd name="connsiteY27" fmla="*/ 1643605 h 3194613"/>
              <a:gd name="connsiteX28" fmla="*/ 2060294 w 9213936"/>
              <a:gd name="connsiteY28" fmla="*/ 1678329 h 3194613"/>
              <a:gd name="connsiteX29" fmla="*/ 2095018 w 9213936"/>
              <a:gd name="connsiteY29" fmla="*/ 1747777 h 3194613"/>
              <a:gd name="connsiteX30" fmla="*/ 2106593 w 9213936"/>
              <a:gd name="connsiteY30" fmla="*/ 1817225 h 3194613"/>
              <a:gd name="connsiteX31" fmla="*/ 2118167 w 9213936"/>
              <a:gd name="connsiteY31" fmla="*/ 1863524 h 3194613"/>
              <a:gd name="connsiteX32" fmla="*/ 2129742 w 9213936"/>
              <a:gd name="connsiteY32" fmla="*/ 1921397 h 3194613"/>
              <a:gd name="connsiteX33" fmla="*/ 2141317 w 9213936"/>
              <a:gd name="connsiteY33" fmla="*/ 1967696 h 3194613"/>
              <a:gd name="connsiteX34" fmla="*/ 2176041 w 9213936"/>
              <a:gd name="connsiteY34" fmla="*/ 2048719 h 3194613"/>
              <a:gd name="connsiteX35" fmla="*/ 2187615 w 9213936"/>
              <a:gd name="connsiteY35" fmla="*/ 2083443 h 3194613"/>
              <a:gd name="connsiteX36" fmla="*/ 2233914 w 9213936"/>
              <a:gd name="connsiteY36" fmla="*/ 2118167 h 3194613"/>
              <a:gd name="connsiteX37" fmla="*/ 2453833 w 9213936"/>
              <a:gd name="connsiteY37" fmla="*/ 2164466 h 3194613"/>
              <a:gd name="connsiteX38" fmla="*/ 2650603 w 9213936"/>
              <a:gd name="connsiteY38" fmla="*/ 2129742 h 3194613"/>
              <a:gd name="connsiteX39" fmla="*/ 2789499 w 9213936"/>
              <a:gd name="connsiteY39" fmla="*/ 2048719 h 3194613"/>
              <a:gd name="connsiteX40" fmla="*/ 2858947 w 9213936"/>
              <a:gd name="connsiteY40" fmla="*/ 1932972 h 3194613"/>
              <a:gd name="connsiteX41" fmla="*/ 2905246 w 9213936"/>
              <a:gd name="connsiteY41" fmla="*/ 1805650 h 3194613"/>
              <a:gd name="connsiteX42" fmla="*/ 2916821 w 9213936"/>
              <a:gd name="connsiteY42" fmla="*/ 1724628 h 3194613"/>
              <a:gd name="connsiteX43" fmla="*/ 2893671 w 9213936"/>
              <a:gd name="connsiteY43" fmla="*/ 1458410 h 3194613"/>
              <a:gd name="connsiteX44" fmla="*/ 2916821 w 9213936"/>
              <a:gd name="connsiteY44" fmla="*/ 1273215 h 3194613"/>
              <a:gd name="connsiteX45" fmla="*/ 2951545 w 9213936"/>
              <a:gd name="connsiteY45" fmla="*/ 1041721 h 3194613"/>
              <a:gd name="connsiteX46" fmla="*/ 2974694 w 9213936"/>
              <a:gd name="connsiteY46" fmla="*/ 983848 h 3194613"/>
              <a:gd name="connsiteX47" fmla="*/ 3009418 w 9213936"/>
              <a:gd name="connsiteY47" fmla="*/ 937549 h 3194613"/>
              <a:gd name="connsiteX48" fmla="*/ 3044142 w 9213936"/>
              <a:gd name="connsiteY48" fmla="*/ 879676 h 3194613"/>
              <a:gd name="connsiteX49" fmla="*/ 3090441 w 9213936"/>
              <a:gd name="connsiteY49" fmla="*/ 844952 h 3194613"/>
              <a:gd name="connsiteX50" fmla="*/ 3240912 w 9213936"/>
              <a:gd name="connsiteY50" fmla="*/ 775504 h 3194613"/>
              <a:gd name="connsiteX51" fmla="*/ 3275636 w 9213936"/>
              <a:gd name="connsiteY51" fmla="*/ 752354 h 3194613"/>
              <a:gd name="connsiteX52" fmla="*/ 3368233 w 9213936"/>
              <a:gd name="connsiteY52" fmla="*/ 717630 h 3194613"/>
              <a:gd name="connsiteX53" fmla="*/ 3426107 w 9213936"/>
              <a:gd name="connsiteY53" fmla="*/ 706056 h 3194613"/>
              <a:gd name="connsiteX54" fmla="*/ 3460831 w 9213936"/>
              <a:gd name="connsiteY54" fmla="*/ 694481 h 3194613"/>
              <a:gd name="connsiteX55" fmla="*/ 3877519 w 9213936"/>
              <a:gd name="connsiteY55" fmla="*/ 706056 h 3194613"/>
              <a:gd name="connsiteX56" fmla="*/ 3981691 w 9213936"/>
              <a:gd name="connsiteY56" fmla="*/ 752354 h 3194613"/>
              <a:gd name="connsiteX57" fmla="*/ 4074289 w 9213936"/>
              <a:gd name="connsiteY57" fmla="*/ 844952 h 3194613"/>
              <a:gd name="connsiteX58" fmla="*/ 4155312 w 9213936"/>
              <a:gd name="connsiteY58" fmla="*/ 983848 h 3194613"/>
              <a:gd name="connsiteX59" fmla="*/ 4375231 w 9213936"/>
              <a:gd name="connsiteY59" fmla="*/ 1169043 h 3194613"/>
              <a:gd name="connsiteX60" fmla="*/ 4514127 w 9213936"/>
              <a:gd name="connsiteY60" fmla="*/ 1319514 h 3194613"/>
              <a:gd name="connsiteX61" fmla="*/ 4583575 w 9213936"/>
              <a:gd name="connsiteY61" fmla="*/ 1412111 h 3194613"/>
              <a:gd name="connsiteX62" fmla="*/ 4722471 w 9213936"/>
              <a:gd name="connsiteY62" fmla="*/ 1539433 h 3194613"/>
              <a:gd name="connsiteX63" fmla="*/ 4815069 w 9213936"/>
              <a:gd name="connsiteY63" fmla="*/ 1689904 h 3194613"/>
              <a:gd name="connsiteX64" fmla="*/ 4849793 w 9213936"/>
              <a:gd name="connsiteY64" fmla="*/ 1724628 h 3194613"/>
              <a:gd name="connsiteX65" fmla="*/ 4907666 w 9213936"/>
              <a:gd name="connsiteY65" fmla="*/ 1747777 h 3194613"/>
              <a:gd name="connsiteX66" fmla="*/ 5058137 w 9213936"/>
              <a:gd name="connsiteY66" fmla="*/ 1724628 h 3194613"/>
              <a:gd name="connsiteX67" fmla="*/ 5220183 w 9213936"/>
              <a:gd name="connsiteY67" fmla="*/ 1585732 h 3194613"/>
              <a:gd name="connsiteX68" fmla="*/ 5231757 w 9213936"/>
              <a:gd name="connsiteY68" fmla="*/ 1504709 h 3194613"/>
              <a:gd name="connsiteX69" fmla="*/ 5335929 w 9213936"/>
              <a:gd name="connsiteY69" fmla="*/ 1215342 h 3194613"/>
              <a:gd name="connsiteX70" fmla="*/ 5370653 w 9213936"/>
              <a:gd name="connsiteY70" fmla="*/ 1134319 h 3194613"/>
              <a:gd name="connsiteX71" fmla="*/ 5393803 w 9213936"/>
              <a:gd name="connsiteY71" fmla="*/ 1041721 h 3194613"/>
              <a:gd name="connsiteX72" fmla="*/ 5405377 w 9213936"/>
              <a:gd name="connsiteY72" fmla="*/ 462987 h 3194613"/>
              <a:gd name="connsiteX73" fmla="*/ 5428527 w 9213936"/>
              <a:gd name="connsiteY73" fmla="*/ 358815 h 3194613"/>
              <a:gd name="connsiteX74" fmla="*/ 5463251 w 9213936"/>
              <a:gd name="connsiteY74" fmla="*/ 196769 h 3194613"/>
              <a:gd name="connsiteX75" fmla="*/ 5486400 w 9213936"/>
              <a:gd name="connsiteY75" fmla="*/ 138896 h 3194613"/>
              <a:gd name="connsiteX76" fmla="*/ 5532699 w 9213936"/>
              <a:gd name="connsiteY76" fmla="*/ 23149 h 3194613"/>
              <a:gd name="connsiteX77" fmla="*/ 5590572 w 9213936"/>
              <a:gd name="connsiteY77" fmla="*/ 0 h 3194613"/>
              <a:gd name="connsiteX78" fmla="*/ 5798917 w 9213936"/>
              <a:gd name="connsiteY78" fmla="*/ 23149 h 3194613"/>
              <a:gd name="connsiteX79" fmla="*/ 6030410 w 9213936"/>
              <a:gd name="connsiteY79" fmla="*/ 208344 h 3194613"/>
              <a:gd name="connsiteX80" fmla="*/ 6157732 w 9213936"/>
              <a:gd name="connsiteY80" fmla="*/ 439838 h 3194613"/>
              <a:gd name="connsiteX81" fmla="*/ 6169307 w 9213936"/>
              <a:gd name="connsiteY81" fmla="*/ 544010 h 3194613"/>
              <a:gd name="connsiteX82" fmla="*/ 6180881 w 9213936"/>
              <a:gd name="connsiteY82" fmla="*/ 625033 h 3194613"/>
              <a:gd name="connsiteX83" fmla="*/ 6227180 w 9213936"/>
              <a:gd name="connsiteY83" fmla="*/ 925975 h 3194613"/>
              <a:gd name="connsiteX84" fmla="*/ 6250329 w 9213936"/>
              <a:gd name="connsiteY84" fmla="*/ 1169043 h 3194613"/>
              <a:gd name="connsiteX85" fmla="*/ 6261904 w 9213936"/>
              <a:gd name="connsiteY85" fmla="*/ 1203767 h 3194613"/>
              <a:gd name="connsiteX86" fmla="*/ 6308203 w 9213936"/>
              <a:gd name="connsiteY86" fmla="*/ 1319514 h 3194613"/>
              <a:gd name="connsiteX87" fmla="*/ 6377651 w 9213936"/>
              <a:gd name="connsiteY87" fmla="*/ 1446835 h 3194613"/>
              <a:gd name="connsiteX88" fmla="*/ 6458674 w 9213936"/>
              <a:gd name="connsiteY88" fmla="*/ 1574157 h 3194613"/>
              <a:gd name="connsiteX89" fmla="*/ 6562846 w 9213936"/>
              <a:gd name="connsiteY89" fmla="*/ 1840375 h 3194613"/>
              <a:gd name="connsiteX90" fmla="*/ 6597570 w 9213936"/>
              <a:gd name="connsiteY90" fmla="*/ 1990845 h 3194613"/>
              <a:gd name="connsiteX91" fmla="*/ 6667018 w 9213936"/>
              <a:gd name="connsiteY91" fmla="*/ 2268638 h 3194613"/>
              <a:gd name="connsiteX92" fmla="*/ 6771190 w 9213936"/>
              <a:gd name="connsiteY92" fmla="*/ 2430683 h 3194613"/>
              <a:gd name="connsiteX93" fmla="*/ 6840638 w 9213936"/>
              <a:gd name="connsiteY93" fmla="*/ 2523281 h 3194613"/>
              <a:gd name="connsiteX94" fmla="*/ 6898512 w 9213936"/>
              <a:gd name="connsiteY94" fmla="*/ 2627453 h 3194613"/>
              <a:gd name="connsiteX95" fmla="*/ 6921661 w 9213936"/>
              <a:gd name="connsiteY95" fmla="*/ 2754775 h 3194613"/>
              <a:gd name="connsiteX96" fmla="*/ 7025833 w 9213936"/>
              <a:gd name="connsiteY96" fmla="*/ 2916820 h 3194613"/>
              <a:gd name="connsiteX97" fmla="*/ 7083707 w 9213936"/>
              <a:gd name="connsiteY97" fmla="*/ 2997843 h 3194613"/>
              <a:gd name="connsiteX98" fmla="*/ 7153155 w 9213936"/>
              <a:gd name="connsiteY98" fmla="*/ 3044142 h 3194613"/>
              <a:gd name="connsiteX99" fmla="*/ 7187879 w 9213936"/>
              <a:gd name="connsiteY99" fmla="*/ 3078866 h 3194613"/>
              <a:gd name="connsiteX100" fmla="*/ 7245752 w 9213936"/>
              <a:gd name="connsiteY100" fmla="*/ 3125164 h 3194613"/>
              <a:gd name="connsiteX101" fmla="*/ 7280476 w 9213936"/>
              <a:gd name="connsiteY101" fmla="*/ 3159888 h 3194613"/>
              <a:gd name="connsiteX102" fmla="*/ 7396223 w 9213936"/>
              <a:gd name="connsiteY102" fmla="*/ 3194613 h 3194613"/>
              <a:gd name="connsiteX103" fmla="*/ 7500395 w 9213936"/>
              <a:gd name="connsiteY103" fmla="*/ 3183038 h 3194613"/>
              <a:gd name="connsiteX104" fmla="*/ 7581418 w 9213936"/>
              <a:gd name="connsiteY104" fmla="*/ 3136739 h 3194613"/>
              <a:gd name="connsiteX105" fmla="*/ 7708739 w 9213936"/>
              <a:gd name="connsiteY105" fmla="*/ 2997843 h 3194613"/>
              <a:gd name="connsiteX106" fmla="*/ 7743464 w 9213936"/>
              <a:gd name="connsiteY106" fmla="*/ 2916820 h 3194613"/>
              <a:gd name="connsiteX107" fmla="*/ 7778188 w 9213936"/>
              <a:gd name="connsiteY107" fmla="*/ 2847372 h 3194613"/>
              <a:gd name="connsiteX108" fmla="*/ 7812912 w 9213936"/>
              <a:gd name="connsiteY108" fmla="*/ 2627453 h 3194613"/>
              <a:gd name="connsiteX109" fmla="*/ 7836061 w 9213936"/>
              <a:gd name="connsiteY109" fmla="*/ 2500132 h 3194613"/>
              <a:gd name="connsiteX110" fmla="*/ 7847636 w 9213936"/>
              <a:gd name="connsiteY110" fmla="*/ 2419109 h 3194613"/>
              <a:gd name="connsiteX111" fmla="*/ 7859210 w 9213936"/>
              <a:gd name="connsiteY111" fmla="*/ 2210764 h 3194613"/>
              <a:gd name="connsiteX112" fmla="*/ 7882360 w 9213936"/>
              <a:gd name="connsiteY112" fmla="*/ 2013995 h 3194613"/>
              <a:gd name="connsiteX113" fmla="*/ 7893934 w 9213936"/>
              <a:gd name="connsiteY113" fmla="*/ 1527858 h 3194613"/>
              <a:gd name="connsiteX114" fmla="*/ 7940233 w 9213936"/>
              <a:gd name="connsiteY114" fmla="*/ 1354238 h 3194613"/>
              <a:gd name="connsiteX115" fmla="*/ 7986532 w 9213936"/>
              <a:gd name="connsiteY115" fmla="*/ 1284790 h 3194613"/>
              <a:gd name="connsiteX116" fmla="*/ 8055980 w 9213936"/>
              <a:gd name="connsiteY116" fmla="*/ 1238491 h 3194613"/>
              <a:gd name="connsiteX117" fmla="*/ 8137003 w 9213936"/>
              <a:gd name="connsiteY117" fmla="*/ 1169043 h 3194613"/>
              <a:gd name="connsiteX118" fmla="*/ 8183302 w 9213936"/>
              <a:gd name="connsiteY118" fmla="*/ 1134319 h 3194613"/>
              <a:gd name="connsiteX119" fmla="*/ 8241175 w 9213936"/>
              <a:gd name="connsiteY119" fmla="*/ 1076445 h 3194613"/>
              <a:gd name="connsiteX120" fmla="*/ 8275899 w 9213936"/>
              <a:gd name="connsiteY120" fmla="*/ 1064871 h 3194613"/>
              <a:gd name="connsiteX121" fmla="*/ 8391646 w 9213936"/>
              <a:gd name="connsiteY121" fmla="*/ 1088020 h 3194613"/>
              <a:gd name="connsiteX122" fmla="*/ 8449519 w 9213936"/>
              <a:gd name="connsiteY122" fmla="*/ 1203767 h 3194613"/>
              <a:gd name="connsiteX123" fmla="*/ 8553691 w 9213936"/>
              <a:gd name="connsiteY123" fmla="*/ 1388962 h 3194613"/>
              <a:gd name="connsiteX124" fmla="*/ 8623139 w 9213936"/>
              <a:gd name="connsiteY124" fmla="*/ 1551007 h 3194613"/>
              <a:gd name="connsiteX125" fmla="*/ 8657864 w 9213936"/>
              <a:gd name="connsiteY125" fmla="*/ 1724628 h 3194613"/>
              <a:gd name="connsiteX126" fmla="*/ 8669438 w 9213936"/>
              <a:gd name="connsiteY126" fmla="*/ 1770926 h 3194613"/>
              <a:gd name="connsiteX127" fmla="*/ 8692588 w 9213936"/>
              <a:gd name="connsiteY127" fmla="*/ 1805650 h 3194613"/>
              <a:gd name="connsiteX128" fmla="*/ 8704162 w 9213936"/>
              <a:gd name="connsiteY128" fmla="*/ 1851949 h 3194613"/>
              <a:gd name="connsiteX129" fmla="*/ 8715737 w 9213936"/>
              <a:gd name="connsiteY129" fmla="*/ 1909823 h 3194613"/>
              <a:gd name="connsiteX130" fmla="*/ 8762036 w 9213936"/>
              <a:gd name="connsiteY130" fmla="*/ 1967696 h 3194613"/>
              <a:gd name="connsiteX131" fmla="*/ 8796760 w 9213936"/>
              <a:gd name="connsiteY131" fmla="*/ 1990845 h 3194613"/>
              <a:gd name="connsiteX132" fmla="*/ 8877783 w 9213936"/>
              <a:gd name="connsiteY132" fmla="*/ 2071868 h 3194613"/>
              <a:gd name="connsiteX133" fmla="*/ 8924081 w 9213936"/>
              <a:gd name="connsiteY133" fmla="*/ 2129742 h 3194613"/>
              <a:gd name="connsiteX134" fmla="*/ 9039828 w 9213936"/>
              <a:gd name="connsiteY134" fmla="*/ 2152891 h 3194613"/>
              <a:gd name="connsiteX135" fmla="*/ 9074552 w 9213936"/>
              <a:gd name="connsiteY135" fmla="*/ 2164466 h 3194613"/>
              <a:gd name="connsiteX136" fmla="*/ 9178724 w 9213936"/>
              <a:gd name="connsiteY136" fmla="*/ 2233914 h 3194613"/>
              <a:gd name="connsiteX137" fmla="*/ 9213448 w 9213936"/>
              <a:gd name="connsiteY137" fmla="*/ 2199190 h 3194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9213936" h="3194613">
                <a:moveTo>
                  <a:pt x="0" y="821802"/>
                </a:moveTo>
                <a:cubicBezTo>
                  <a:pt x="34724" y="810227"/>
                  <a:pt x="75160" y="809395"/>
                  <a:pt x="104172" y="787078"/>
                </a:cubicBezTo>
                <a:cubicBezTo>
                  <a:pt x="128827" y="768113"/>
                  <a:pt x="133771" y="732299"/>
                  <a:pt x="150471" y="706056"/>
                </a:cubicBezTo>
                <a:cubicBezTo>
                  <a:pt x="177903" y="662948"/>
                  <a:pt x="217263" y="623536"/>
                  <a:pt x="254643" y="590309"/>
                </a:cubicBezTo>
                <a:cubicBezTo>
                  <a:pt x="299687" y="550269"/>
                  <a:pt x="343393" y="507992"/>
                  <a:pt x="393539" y="474562"/>
                </a:cubicBezTo>
                <a:cubicBezTo>
                  <a:pt x="464119" y="427509"/>
                  <a:pt x="464464" y="433837"/>
                  <a:pt x="520861" y="370390"/>
                </a:cubicBezTo>
                <a:cubicBezTo>
                  <a:pt x="545890" y="342232"/>
                  <a:pt x="572707" y="298489"/>
                  <a:pt x="590309" y="266218"/>
                </a:cubicBezTo>
                <a:cubicBezTo>
                  <a:pt x="602703" y="243496"/>
                  <a:pt x="609810" y="217701"/>
                  <a:pt x="625033" y="196769"/>
                </a:cubicBezTo>
                <a:cubicBezTo>
                  <a:pt x="641079" y="174705"/>
                  <a:pt x="663616" y="158187"/>
                  <a:pt x="682907" y="138896"/>
                </a:cubicBezTo>
                <a:cubicBezTo>
                  <a:pt x="698340" y="123463"/>
                  <a:pt x="708031" y="97890"/>
                  <a:pt x="729205" y="92597"/>
                </a:cubicBezTo>
                <a:cubicBezTo>
                  <a:pt x="889701" y="52476"/>
                  <a:pt x="642282" y="113547"/>
                  <a:pt x="833377" y="69448"/>
                </a:cubicBezTo>
                <a:cubicBezTo>
                  <a:pt x="864378" y="62294"/>
                  <a:pt x="895109" y="54015"/>
                  <a:pt x="925975" y="46299"/>
                </a:cubicBezTo>
                <a:cubicBezTo>
                  <a:pt x="1026289" y="50157"/>
                  <a:pt x="1127258" y="45793"/>
                  <a:pt x="1226917" y="57873"/>
                </a:cubicBezTo>
                <a:cubicBezTo>
                  <a:pt x="1256087" y="61409"/>
                  <a:pt x="1280514" y="82049"/>
                  <a:pt x="1307939" y="92597"/>
                </a:cubicBezTo>
                <a:cubicBezTo>
                  <a:pt x="1330714" y="101357"/>
                  <a:pt x="1354238" y="108030"/>
                  <a:pt x="1377388" y="115747"/>
                </a:cubicBezTo>
                <a:cubicBezTo>
                  <a:pt x="1504079" y="210767"/>
                  <a:pt x="1306966" y="56904"/>
                  <a:pt x="1516284" y="266218"/>
                </a:cubicBezTo>
                <a:cubicBezTo>
                  <a:pt x="1531717" y="281651"/>
                  <a:pt x="1549488" y="295056"/>
                  <a:pt x="1562583" y="312516"/>
                </a:cubicBezTo>
                <a:cubicBezTo>
                  <a:pt x="1595970" y="357031"/>
                  <a:pt x="1621793" y="406898"/>
                  <a:pt x="1655180" y="451413"/>
                </a:cubicBezTo>
                <a:lnTo>
                  <a:pt x="1689904" y="497711"/>
                </a:lnTo>
                <a:cubicBezTo>
                  <a:pt x="1701479" y="532435"/>
                  <a:pt x="1713711" y="566947"/>
                  <a:pt x="1724628" y="601883"/>
                </a:cubicBezTo>
                <a:cubicBezTo>
                  <a:pt x="1733006" y="628693"/>
                  <a:pt x="1735622" y="657584"/>
                  <a:pt x="1747777" y="682906"/>
                </a:cubicBezTo>
                <a:cubicBezTo>
                  <a:pt x="1782156" y="754528"/>
                  <a:pt x="1863524" y="891250"/>
                  <a:pt x="1863524" y="891250"/>
                </a:cubicBezTo>
                <a:cubicBezTo>
                  <a:pt x="1932774" y="1168246"/>
                  <a:pt x="1833193" y="805445"/>
                  <a:pt x="1932972" y="1064871"/>
                </a:cubicBezTo>
                <a:cubicBezTo>
                  <a:pt x="1937076" y="1075542"/>
                  <a:pt x="1955126" y="1210696"/>
                  <a:pt x="1956122" y="1215342"/>
                </a:cubicBezTo>
                <a:cubicBezTo>
                  <a:pt x="1962007" y="1242807"/>
                  <a:pt x="1972034" y="1269224"/>
                  <a:pt x="1979271" y="1296364"/>
                </a:cubicBezTo>
                <a:cubicBezTo>
                  <a:pt x="1987469" y="1327106"/>
                  <a:pt x="1995755" y="1357852"/>
                  <a:pt x="2002421" y="1388962"/>
                </a:cubicBezTo>
                <a:cubicBezTo>
                  <a:pt x="2026866" y="1503041"/>
                  <a:pt x="2000925" y="1419200"/>
                  <a:pt x="2025570" y="1493134"/>
                </a:cubicBezTo>
                <a:cubicBezTo>
                  <a:pt x="2029428" y="1543291"/>
                  <a:pt x="2027874" y="1594161"/>
                  <a:pt x="2037145" y="1643605"/>
                </a:cubicBezTo>
                <a:cubicBezTo>
                  <a:pt x="2039709" y="1657278"/>
                  <a:pt x="2053538" y="1666169"/>
                  <a:pt x="2060294" y="1678329"/>
                </a:cubicBezTo>
                <a:cubicBezTo>
                  <a:pt x="2072863" y="1700954"/>
                  <a:pt x="2083443" y="1724628"/>
                  <a:pt x="2095018" y="1747777"/>
                </a:cubicBezTo>
                <a:cubicBezTo>
                  <a:pt x="2098876" y="1770926"/>
                  <a:pt x="2101990" y="1794212"/>
                  <a:pt x="2106593" y="1817225"/>
                </a:cubicBezTo>
                <a:cubicBezTo>
                  <a:pt x="2109713" y="1832824"/>
                  <a:pt x="2114716" y="1847995"/>
                  <a:pt x="2118167" y="1863524"/>
                </a:cubicBezTo>
                <a:cubicBezTo>
                  <a:pt x="2122435" y="1882729"/>
                  <a:pt x="2125474" y="1902192"/>
                  <a:pt x="2129742" y="1921397"/>
                </a:cubicBezTo>
                <a:cubicBezTo>
                  <a:pt x="2133193" y="1936926"/>
                  <a:pt x="2137866" y="1952167"/>
                  <a:pt x="2141317" y="1967696"/>
                </a:cubicBezTo>
                <a:cubicBezTo>
                  <a:pt x="2156991" y="2038230"/>
                  <a:pt x="2137893" y="2010571"/>
                  <a:pt x="2176041" y="2048719"/>
                </a:cubicBezTo>
                <a:cubicBezTo>
                  <a:pt x="2179899" y="2060294"/>
                  <a:pt x="2179804" y="2074070"/>
                  <a:pt x="2187615" y="2083443"/>
                </a:cubicBezTo>
                <a:cubicBezTo>
                  <a:pt x="2199965" y="2098263"/>
                  <a:pt x="2216978" y="2108929"/>
                  <a:pt x="2233914" y="2118167"/>
                </a:cubicBezTo>
                <a:cubicBezTo>
                  <a:pt x="2326346" y="2168584"/>
                  <a:pt x="2335135" y="2154574"/>
                  <a:pt x="2453833" y="2164466"/>
                </a:cubicBezTo>
                <a:cubicBezTo>
                  <a:pt x="2519423" y="2152891"/>
                  <a:pt x="2587638" y="2151454"/>
                  <a:pt x="2650603" y="2129742"/>
                </a:cubicBezTo>
                <a:cubicBezTo>
                  <a:pt x="2701275" y="2112269"/>
                  <a:pt x="2789499" y="2048719"/>
                  <a:pt x="2789499" y="2048719"/>
                </a:cubicBezTo>
                <a:cubicBezTo>
                  <a:pt x="2812648" y="2010137"/>
                  <a:pt x="2842237" y="1974748"/>
                  <a:pt x="2858947" y="1932972"/>
                </a:cubicBezTo>
                <a:cubicBezTo>
                  <a:pt x="2891159" y="1852442"/>
                  <a:pt x="2875526" y="1894810"/>
                  <a:pt x="2905246" y="1805650"/>
                </a:cubicBezTo>
                <a:cubicBezTo>
                  <a:pt x="2909104" y="1778643"/>
                  <a:pt x="2916821" y="1751910"/>
                  <a:pt x="2916821" y="1724628"/>
                </a:cubicBezTo>
                <a:cubicBezTo>
                  <a:pt x="2916821" y="1538466"/>
                  <a:pt x="2920361" y="1565167"/>
                  <a:pt x="2893671" y="1458410"/>
                </a:cubicBezTo>
                <a:lnTo>
                  <a:pt x="2916821" y="1273215"/>
                </a:lnTo>
                <a:cubicBezTo>
                  <a:pt x="2921090" y="1239060"/>
                  <a:pt x="2930213" y="1105716"/>
                  <a:pt x="2951545" y="1041721"/>
                </a:cubicBezTo>
                <a:cubicBezTo>
                  <a:pt x="2958115" y="1022010"/>
                  <a:pt x="2964604" y="1002010"/>
                  <a:pt x="2974694" y="983848"/>
                </a:cubicBezTo>
                <a:cubicBezTo>
                  <a:pt x="2984063" y="966984"/>
                  <a:pt x="2998717" y="953600"/>
                  <a:pt x="3009418" y="937549"/>
                </a:cubicBezTo>
                <a:cubicBezTo>
                  <a:pt x="3021897" y="918830"/>
                  <a:pt x="3029328" y="896607"/>
                  <a:pt x="3044142" y="879676"/>
                </a:cubicBezTo>
                <a:cubicBezTo>
                  <a:pt x="3056845" y="865158"/>
                  <a:pt x="3074390" y="855653"/>
                  <a:pt x="3090441" y="844952"/>
                </a:cubicBezTo>
                <a:cubicBezTo>
                  <a:pt x="3178601" y="786179"/>
                  <a:pt x="3124290" y="828514"/>
                  <a:pt x="3240912" y="775504"/>
                </a:cubicBezTo>
                <a:cubicBezTo>
                  <a:pt x="3253576" y="769747"/>
                  <a:pt x="3262972" y="758111"/>
                  <a:pt x="3275636" y="752354"/>
                </a:cubicBezTo>
                <a:cubicBezTo>
                  <a:pt x="3305646" y="738713"/>
                  <a:pt x="3336726" y="727324"/>
                  <a:pt x="3368233" y="717630"/>
                </a:cubicBezTo>
                <a:cubicBezTo>
                  <a:pt x="3387036" y="711844"/>
                  <a:pt x="3407021" y="710827"/>
                  <a:pt x="3426107" y="706056"/>
                </a:cubicBezTo>
                <a:cubicBezTo>
                  <a:pt x="3437944" y="703097"/>
                  <a:pt x="3449256" y="698339"/>
                  <a:pt x="3460831" y="694481"/>
                </a:cubicBezTo>
                <a:cubicBezTo>
                  <a:pt x="3599727" y="698339"/>
                  <a:pt x="3738923" y="696156"/>
                  <a:pt x="3877519" y="706056"/>
                </a:cubicBezTo>
                <a:cubicBezTo>
                  <a:pt x="3919344" y="709043"/>
                  <a:pt x="3949935" y="729671"/>
                  <a:pt x="3981691" y="752354"/>
                </a:cubicBezTo>
                <a:cubicBezTo>
                  <a:pt x="4028719" y="785945"/>
                  <a:pt x="4040315" y="792447"/>
                  <a:pt x="4074289" y="844952"/>
                </a:cubicBezTo>
                <a:cubicBezTo>
                  <a:pt x="4103407" y="889953"/>
                  <a:pt x="4117411" y="945947"/>
                  <a:pt x="4155312" y="983848"/>
                </a:cubicBezTo>
                <a:cubicBezTo>
                  <a:pt x="4292786" y="1121322"/>
                  <a:pt x="4219254" y="1059859"/>
                  <a:pt x="4375231" y="1169043"/>
                </a:cubicBezTo>
                <a:cubicBezTo>
                  <a:pt x="4521198" y="1373398"/>
                  <a:pt x="4335649" y="1127307"/>
                  <a:pt x="4514127" y="1319514"/>
                </a:cubicBezTo>
                <a:cubicBezTo>
                  <a:pt x="4540380" y="1347787"/>
                  <a:pt x="4558169" y="1383075"/>
                  <a:pt x="4583575" y="1412111"/>
                </a:cubicBezTo>
                <a:cubicBezTo>
                  <a:pt x="4651184" y="1489378"/>
                  <a:pt x="4658323" y="1491322"/>
                  <a:pt x="4722471" y="1539433"/>
                </a:cubicBezTo>
                <a:cubicBezTo>
                  <a:pt x="4753337" y="1589590"/>
                  <a:pt x="4773425" y="1648260"/>
                  <a:pt x="4815069" y="1689904"/>
                </a:cubicBezTo>
                <a:cubicBezTo>
                  <a:pt x="4826644" y="1701479"/>
                  <a:pt x="4835912" y="1715952"/>
                  <a:pt x="4849793" y="1724628"/>
                </a:cubicBezTo>
                <a:cubicBezTo>
                  <a:pt x="4867412" y="1735640"/>
                  <a:pt x="4888375" y="1740061"/>
                  <a:pt x="4907666" y="1747777"/>
                </a:cubicBezTo>
                <a:cubicBezTo>
                  <a:pt x="4957823" y="1740061"/>
                  <a:pt x="5010714" y="1742694"/>
                  <a:pt x="5058137" y="1724628"/>
                </a:cubicBezTo>
                <a:cubicBezTo>
                  <a:pt x="5106107" y="1706354"/>
                  <a:pt x="5183544" y="1622371"/>
                  <a:pt x="5220183" y="1585732"/>
                </a:cubicBezTo>
                <a:cubicBezTo>
                  <a:pt x="5224041" y="1558724"/>
                  <a:pt x="5224579" y="1531030"/>
                  <a:pt x="5231757" y="1504709"/>
                </a:cubicBezTo>
                <a:cubicBezTo>
                  <a:pt x="5258690" y="1405953"/>
                  <a:pt x="5297001" y="1309881"/>
                  <a:pt x="5335929" y="1215342"/>
                </a:cubicBezTo>
                <a:cubicBezTo>
                  <a:pt x="5347117" y="1188172"/>
                  <a:pt x="5363526" y="1162825"/>
                  <a:pt x="5370653" y="1134319"/>
                </a:cubicBezTo>
                <a:lnTo>
                  <a:pt x="5393803" y="1041721"/>
                </a:lnTo>
                <a:cubicBezTo>
                  <a:pt x="5397661" y="848810"/>
                  <a:pt x="5395579" y="655688"/>
                  <a:pt x="5405377" y="462987"/>
                </a:cubicBezTo>
                <a:cubicBezTo>
                  <a:pt x="5407183" y="427462"/>
                  <a:pt x="5421199" y="393623"/>
                  <a:pt x="5428527" y="358815"/>
                </a:cubicBezTo>
                <a:cubicBezTo>
                  <a:pt x="5428705" y="357970"/>
                  <a:pt x="5452682" y="228477"/>
                  <a:pt x="5463251" y="196769"/>
                </a:cubicBezTo>
                <a:cubicBezTo>
                  <a:pt x="5469821" y="177058"/>
                  <a:pt x="5479830" y="158607"/>
                  <a:pt x="5486400" y="138896"/>
                </a:cubicBezTo>
                <a:cubicBezTo>
                  <a:pt x="5492389" y="120931"/>
                  <a:pt x="5504362" y="43390"/>
                  <a:pt x="5532699" y="23149"/>
                </a:cubicBezTo>
                <a:cubicBezTo>
                  <a:pt x="5549606" y="11073"/>
                  <a:pt x="5571281" y="7716"/>
                  <a:pt x="5590572" y="0"/>
                </a:cubicBezTo>
                <a:cubicBezTo>
                  <a:pt x="5660020" y="7716"/>
                  <a:pt x="5733248" y="-730"/>
                  <a:pt x="5798917" y="23149"/>
                </a:cubicBezTo>
                <a:cubicBezTo>
                  <a:pt x="5887266" y="55276"/>
                  <a:pt x="5975814" y="128931"/>
                  <a:pt x="6030410" y="208344"/>
                </a:cubicBezTo>
                <a:cubicBezTo>
                  <a:pt x="6086412" y="289802"/>
                  <a:pt x="6113904" y="352182"/>
                  <a:pt x="6157732" y="439838"/>
                </a:cubicBezTo>
                <a:cubicBezTo>
                  <a:pt x="6161590" y="474562"/>
                  <a:pt x="6164974" y="509342"/>
                  <a:pt x="6169307" y="544010"/>
                </a:cubicBezTo>
                <a:cubicBezTo>
                  <a:pt x="6172691" y="571081"/>
                  <a:pt x="6177631" y="597946"/>
                  <a:pt x="6180881" y="625033"/>
                </a:cubicBezTo>
                <a:cubicBezTo>
                  <a:pt x="6211645" y="881401"/>
                  <a:pt x="6185217" y="758119"/>
                  <a:pt x="6227180" y="925975"/>
                </a:cubicBezTo>
                <a:cubicBezTo>
                  <a:pt x="6232862" y="1011196"/>
                  <a:pt x="6232236" y="1087625"/>
                  <a:pt x="6250329" y="1169043"/>
                </a:cubicBezTo>
                <a:cubicBezTo>
                  <a:pt x="6252976" y="1180953"/>
                  <a:pt x="6257524" y="1192379"/>
                  <a:pt x="6261904" y="1203767"/>
                </a:cubicBezTo>
                <a:cubicBezTo>
                  <a:pt x="6276821" y="1242552"/>
                  <a:pt x="6289619" y="1282347"/>
                  <a:pt x="6308203" y="1319514"/>
                </a:cubicBezTo>
                <a:cubicBezTo>
                  <a:pt x="6340706" y="1384521"/>
                  <a:pt x="6340286" y="1388119"/>
                  <a:pt x="6377651" y="1446835"/>
                </a:cubicBezTo>
                <a:cubicBezTo>
                  <a:pt x="6393805" y="1472219"/>
                  <a:pt x="6444103" y="1543192"/>
                  <a:pt x="6458674" y="1574157"/>
                </a:cubicBezTo>
                <a:cubicBezTo>
                  <a:pt x="6500809" y="1663694"/>
                  <a:pt x="6529215" y="1747890"/>
                  <a:pt x="6562846" y="1840375"/>
                </a:cubicBezTo>
                <a:cubicBezTo>
                  <a:pt x="6601559" y="2111357"/>
                  <a:pt x="6544607" y="1747215"/>
                  <a:pt x="6597570" y="1990845"/>
                </a:cubicBezTo>
                <a:cubicBezTo>
                  <a:pt x="6624025" y="2112539"/>
                  <a:pt x="6611959" y="2172284"/>
                  <a:pt x="6667018" y="2268638"/>
                </a:cubicBezTo>
                <a:cubicBezTo>
                  <a:pt x="6698877" y="2324391"/>
                  <a:pt x="6732662" y="2379312"/>
                  <a:pt x="6771190" y="2430683"/>
                </a:cubicBezTo>
                <a:cubicBezTo>
                  <a:pt x="6794339" y="2461549"/>
                  <a:pt x="6818677" y="2491559"/>
                  <a:pt x="6840638" y="2523281"/>
                </a:cubicBezTo>
                <a:cubicBezTo>
                  <a:pt x="6866798" y="2561068"/>
                  <a:pt x="6878678" y="2587785"/>
                  <a:pt x="6898512" y="2627453"/>
                </a:cubicBezTo>
                <a:cubicBezTo>
                  <a:pt x="6906228" y="2669894"/>
                  <a:pt x="6910116" y="2713212"/>
                  <a:pt x="6921661" y="2754775"/>
                </a:cubicBezTo>
                <a:cubicBezTo>
                  <a:pt x="6947205" y="2846734"/>
                  <a:pt x="6965339" y="2839828"/>
                  <a:pt x="7025833" y="2916820"/>
                </a:cubicBezTo>
                <a:cubicBezTo>
                  <a:pt x="7046338" y="2942918"/>
                  <a:pt x="7060238" y="2974374"/>
                  <a:pt x="7083707" y="2997843"/>
                </a:cubicBezTo>
                <a:cubicBezTo>
                  <a:pt x="7103380" y="3017516"/>
                  <a:pt x="7131194" y="3027061"/>
                  <a:pt x="7153155" y="3044142"/>
                </a:cubicBezTo>
                <a:cubicBezTo>
                  <a:pt x="7166076" y="3054192"/>
                  <a:pt x="7175560" y="3068087"/>
                  <a:pt x="7187879" y="3078866"/>
                </a:cubicBezTo>
                <a:cubicBezTo>
                  <a:pt x="7206471" y="3095134"/>
                  <a:pt x="7227160" y="3108896"/>
                  <a:pt x="7245752" y="3125164"/>
                </a:cubicBezTo>
                <a:cubicBezTo>
                  <a:pt x="7258071" y="3135943"/>
                  <a:pt x="7266595" y="3151212"/>
                  <a:pt x="7280476" y="3159888"/>
                </a:cubicBezTo>
                <a:cubicBezTo>
                  <a:pt x="7316307" y="3182282"/>
                  <a:pt x="7356143" y="3186597"/>
                  <a:pt x="7396223" y="3194613"/>
                </a:cubicBezTo>
                <a:cubicBezTo>
                  <a:pt x="7430947" y="3190755"/>
                  <a:pt x="7467048" y="3193459"/>
                  <a:pt x="7500395" y="3183038"/>
                </a:cubicBezTo>
                <a:cubicBezTo>
                  <a:pt x="7530085" y="3173760"/>
                  <a:pt x="7555536" y="3153994"/>
                  <a:pt x="7581418" y="3136739"/>
                </a:cubicBezTo>
                <a:cubicBezTo>
                  <a:pt x="7639698" y="3097885"/>
                  <a:pt x="7670884" y="3060935"/>
                  <a:pt x="7708739" y="2997843"/>
                </a:cubicBezTo>
                <a:cubicBezTo>
                  <a:pt x="7723857" y="2972647"/>
                  <a:pt x="7731150" y="2943499"/>
                  <a:pt x="7743464" y="2916820"/>
                </a:cubicBezTo>
                <a:cubicBezTo>
                  <a:pt x="7754310" y="2893320"/>
                  <a:pt x="7766613" y="2870521"/>
                  <a:pt x="7778188" y="2847372"/>
                </a:cubicBezTo>
                <a:cubicBezTo>
                  <a:pt x="7817670" y="2669701"/>
                  <a:pt x="7789162" y="2817453"/>
                  <a:pt x="7812912" y="2627453"/>
                </a:cubicBezTo>
                <a:cubicBezTo>
                  <a:pt x="7822564" y="2550237"/>
                  <a:pt x="7824206" y="2571262"/>
                  <a:pt x="7836061" y="2500132"/>
                </a:cubicBezTo>
                <a:cubicBezTo>
                  <a:pt x="7840546" y="2473221"/>
                  <a:pt x="7843778" y="2446117"/>
                  <a:pt x="7847636" y="2419109"/>
                </a:cubicBezTo>
                <a:cubicBezTo>
                  <a:pt x="7851494" y="2349661"/>
                  <a:pt x="7854072" y="2280129"/>
                  <a:pt x="7859210" y="2210764"/>
                </a:cubicBezTo>
                <a:cubicBezTo>
                  <a:pt x="7861939" y="2173924"/>
                  <a:pt x="7877386" y="2053788"/>
                  <a:pt x="7882360" y="2013995"/>
                </a:cubicBezTo>
                <a:cubicBezTo>
                  <a:pt x="7886218" y="1851949"/>
                  <a:pt x="7884598" y="1689681"/>
                  <a:pt x="7893934" y="1527858"/>
                </a:cubicBezTo>
                <a:cubicBezTo>
                  <a:pt x="7896420" y="1484768"/>
                  <a:pt x="7915535" y="1399518"/>
                  <a:pt x="7940233" y="1354238"/>
                </a:cubicBezTo>
                <a:cubicBezTo>
                  <a:pt x="7953556" y="1329813"/>
                  <a:pt x="7966859" y="1304463"/>
                  <a:pt x="7986532" y="1284790"/>
                </a:cubicBezTo>
                <a:cubicBezTo>
                  <a:pt x="8006205" y="1265117"/>
                  <a:pt x="8035186" y="1256975"/>
                  <a:pt x="8055980" y="1238491"/>
                </a:cubicBezTo>
                <a:cubicBezTo>
                  <a:pt x="8210628" y="1101025"/>
                  <a:pt x="7975446" y="1270015"/>
                  <a:pt x="8137003" y="1169043"/>
                </a:cubicBezTo>
                <a:cubicBezTo>
                  <a:pt x="8153362" y="1158819"/>
                  <a:pt x="8168884" y="1147135"/>
                  <a:pt x="8183302" y="1134319"/>
                </a:cubicBezTo>
                <a:cubicBezTo>
                  <a:pt x="8203693" y="1116194"/>
                  <a:pt x="8215293" y="1085072"/>
                  <a:pt x="8241175" y="1076445"/>
                </a:cubicBezTo>
                <a:lnTo>
                  <a:pt x="8275899" y="1064871"/>
                </a:lnTo>
                <a:cubicBezTo>
                  <a:pt x="8314481" y="1072587"/>
                  <a:pt x="8355921" y="1071532"/>
                  <a:pt x="8391646" y="1088020"/>
                </a:cubicBezTo>
                <a:cubicBezTo>
                  <a:pt x="8428068" y="1104830"/>
                  <a:pt x="8436641" y="1178011"/>
                  <a:pt x="8449519" y="1203767"/>
                </a:cubicBezTo>
                <a:cubicBezTo>
                  <a:pt x="8530772" y="1366272"/>
                  <a:pt x="8486291" y="1225274"/>
                  <a:pt x="8553691" y="1388962"/>
                </a:cubicBezTo>
                <a:cubicBezTo>
                  <a:pt x="8626905" y="1566769"/>
                  <a:pt x="8550299" y="1429607"/>
                  <a:pt x="8623139" y="1551007"/>
                </a:cubicBezTo>
                <a:cubicBezTo>
                  <a:pt x="8639549" y="1682282"/>
                  <a:pt x="8624949" y="1603939"/>
                  <a:pt x="8657864" y="1724628"/>
                </a:cubicBezTo>
                <a:cubicBezTo>
                  <a:pt x="8662050" y="1739975"/>
                  <a:pt x="8663172" y="1756305"/>
                  <a:pt x="8669438" y="1770926"/>
                </a:cubicBezTo>
                <a:cubicBezTo>
                  <a:pt x="8674918" y="1783712"/>
                  <a:pt x="8684871" y="1794075"/>
                  <a:pt x="8692588" y="1805650"/>
                </a:cubicBezTo>
                <a:cubicBezTo>
                  <a:pt x="8696446" y="1821083"/>
                  <a:pt x="8700711" y="1836420"/>
                  <a:pt x="8704162" y="1851949"/>
                </a:cubicBezTo>
                <a:cubicBezTo>
                  <a:pt x="8708430" y="1871154"/>
                  <a:pt x="8708829" y="1891402"/>
                  <a:pt x="8715737" y="1909823"/>
                </a:cubicBezTo>
                <a:cubicBezTo>
                  <a:pt x="8722184" y="1927014"/>
                  <a:pt x="8746900" y="1955588"/>
                  <a:pt x="8762036" y="1967696"/>
                </a:cubicBezTo>
                <a:cubicBezTo>
                  <a:pt x="8772899" y="1976386"/>
                  <a:pt x="8786420" y="1981539"/>
                  <a:pt x="8796760" y="1990845"/>
                </a:cubicBezTo>
                <a:cubicBezTo>
                  <a:pt x="8825150" y="2016396"/>
                  <a:pt x="8856597" y="2040088"/>
                  <a:pt x="8877783" y="2071868"/>
                </a:cubicBezTo>
                <a:cubicBezTo>
                  <a:pt x="8882957" y="2079629"/>
                  <a:pt x="8909945" y="2125030"/>
                  <a:pt x="8924081" y="2129742"/>
                </a:cubicBezTo>
                <a:cubicBezTo>
                  <a:pt x="8961408" y="2142185"/>
                  <a:pt x="9002501" y="2140448"/>
                  <a:pt x="9039828" y="2152891"/>
                </a:cubicBezTo>
                <a:cubicBezTo>
                  <a:pt x="9051403" y="2156749"/>
                  <a:pt x="9064013" y="2158318"/>
                  <a:pt x="9074552" y="2164466"/>
                </a:cubicBezTo>
                <a:cubicBezTo>
                  <a:pt x="9110600" y="2185494"/>
                  <a:pt x="9144000" y="2210765"/>
                  <a:pt x="9178724" y="2233914"/>
                </a:cubicBezTo>
                <a:cubicBezTo>
                  <a:pt x="9220768" y="2219899"/>
                  <a:pt x="9213448" y="2234540"/>
                  <a:pt x="9213448" y="2199190"/>
                </a:cubicBezTo>
              </a:path>
            </a:pathLst>
          </a:cu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238093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59407DFD-36EF-45F3-9E97-BEEDD6A4457C}"/>
              </a:ext>
            </a:extLst>
          </p:cNvPr>
          <p:cNvCxnSpPr/>
          <p:nvPr/>
        </p:nvCxnSpPr>
        <p:spPr>
          <a:xfrm>
            <a:off x="1770926" y="879676"/>
            <a:ext cx="0" cy="4896091"/>
          </a:xfrm>
          <a:prstGeom prst="line">
            <a:avLst/>
          </a:prstGeom>
          <a:ln w="635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B90735E-B116-47E7-A927-28689B5A0D63}"/>
              </a:ext>
            </a:extLst>
          </p:cNvPr>
          <p:cNvCxnSpPr>
            <a:cxnSpLocks/>
          </p:cNvCxnSpPr>
          <p:nvPr/>
        </p:nvCxnSpPr>
        <p:spPr>
          <a:xfrm flipH="1">
            <a:off x="1759352" y="5625296"/>
            <a:ext cx="9410218" cy="150471"/>
          </a:xfrm>
          <a:prstGeom prst="line">
            <a:avLst/>
          </a:prstGeom>
          <a:ln w="63500">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0C180E5-F5FA-44FB-86CC-100239BD8D3F}"/>
              </a:ext>
            </a:extLst>
          </p:cNvPr>
          <p:cNvSpPr txBox="1"/>
          <p:nvPr/>
        </p:nvSpPr>
        <p:spPr>
          <a:xfrm>
            <a:off x="1770926" y="5978324"/>
            <a:ext cx="9398644" cy="769441"/>
          </a:xfrm>
          <a:prstGeom prst="rect">
            <a:avLst/>
          </a:prstGeom>
          <a:noFill/>
        </p:spPr>
        <p:txBody>
          <a:bodyPr wrap="square" rtlCol="0">
            <a:spAutoFit/>
          </a:bodyPr>
          <a:lstStyle/>
          <a:p>
            <a:pPr algn="ctr"/>
            <a:r>
              <a:rPr lang="en-ZA" sz="4400" spc="300" dirty="0">
                <a:latin typeface="Tandelle" panose="02000508030000020004" pitchFamily="2" charset="0"/>
              </a:rPr>
              <a:t>TIME</a:t>
            </a:r>
            <a:endParaRPr lang="en-ZA" spc="300" dirty="0">
              <a:latin typeface="Tandelle" panose="02000508030000020004" pitchFamily="2" charset="0"/>
            </a:endParaRPr>
          </a:p>
        </p:txBody>
      </p:sp>
      <p:sp>
        <p:nvSpPr>
          <p:cNvPr id="11" name="TextBox 10">
            <a:extLst>
              <a:ext uri="{FF2B5EF4-FFF2-40B4-BE49-F238E27FC236}">
                <a16:creationId xmlns:a16="http://schemas.microsoft.com/office/drawing/2014/main" id="{BE89A131-3153-46FD-8A50-05DAB48C4F67}"/>
              </a:ext>
            </a:extLst>
          </p:cNvPr>
          <p:cNvSpPr txBox="1"/>
          <p:nvPr/>
        </p:nvSpPr>
        <p:spPr>
          <a:xfrm rot="16200000">
            <a:off x="-1267680" y="2943001"/>
            <a:ext cx="4896092" cy="769441"/>
          </a:xfrm>
          <a:prstGeom prst="rect">
            <a:avLst/>
          </a:prstGeom>
          <a:noFill/>
        </p:spPr>
        <p:txBody>
          <a:bodyPr wrap="square" rtlCol="0">
            <a:spAutoFit/>
          </a:bodyPr>
          <a:lstStyle/>
          <a:p>
            <a:pPr algn="ctr"/>
            <a:r>
              <a:rPr lang="en-ZA" sz="4400" b="1" spc="300" dirty="0">
                <a:latin typeface="Tandelle" panose="02000508030000020004" pitchFamily="2" charset="0"/>
              </a:rPr>
              <a:t>MENTAL WELLNESS</a:t>
            </a:r>
            <a:endParaRPr lang="en-ZA" sz="2800" b="1" spc="300" dirty="0">
              <a:latin typeface="Tandelle" panose="02000508030000020004" pitchFamily="2" charset="0"/>
            </a:endParaRPr>
          </a:p>
        </p:txBody>
      </p:sp>
      <p:sp>
        <p:nvSpPr>
          <p:cNvPr id="12" name="Freeform: Shape 11">
            <a:extLst>
              <a:ext uri="{FF2B5EF4-FFF2-40B4-BE49-F238E27FC236}">
                <a16:creationId xmlns:a16="http://schemas.microsoft.com/office/drawing/2014/main" id="{8CB6F8DB-7AD1-4C16-B130-CB2232F80AC1}"/>
              </a:ext>
            </a:extLst>
          </p:cNvPr>
          <p:cNvSpPr/>
          <p:nvPr/>
        </p:nvSpPr>
        <p:spPr>
          <a:xfrm>
            <a:off x="1967208" y="2467259"/>
            <a:ext cx="9213936" cy="3194613"/>
          </a:xfrm>
          <a:custGeom>
            <a:avLst/>
            <a:gdLst>
              <a:gd name="connsiteX0" fmla="*/ 0 w 9213936"/>
              <a:gd name="connsiteY0" fmla="*/ 821802 h 3194613"/>
              <a:gd name="connsiteX1" fmla="*/ 104172 w 9213936"/>
              <a:gd name="connsiteY1" fmla="*/ 787078 h 3194613"/>
              <a:gd name="connsiteX2" fmla="*/ 150471 w 9213936"/>
              <a:gd name="connsiteY2" fmla="*/ 706056 h 3194613"/>
              <a:gd name="connsiteX3" fmla="*/ 254643 w 9213936"/>
              <a:gd name="connsiteY3" fmla="*/ 590309 h 3194613"/>
              <a:gd name="connsiteX4" fmla="*/ 393539 w 9213936"/>
              <a:gd name="connsiteY4" fmla="*/ 474562 h 3194613"/>
              <a:gd name="connsiteX5" fmla="*/ 520861 w 9213936"/>
              <a:gd name="connsiteY5" fmla="*/ 370390 h 3194613"/>
              <a:gd name="connsiteX6" fmla="*/ 590309 w 9213936"/>
              <a:gd name="connsiteY6" fmla="*/ 266218 h 3194613"/>
              <a:gd name="connsiteX7" fmla="*/ 625033 w 9213936"/>
              <a:gd name="connsiteY7" fmla="*/ 196769 h 3194613"/>
              <a:gd name="connsiteX8" fmla="*/ 682907 w 9213936"/>
              <a:gd name="connsiteY8" fmla="*/ 138896 h 3194613"/>
              <a:gd name="connsiteX9" fmla="*/ 729205 w 9213936"/>
              <a:gd name="connsiteY9" fmla="*/ 92597 h 3194613"/>
              <a:gd name="connsiteX10" fmla="*/ 833377 w 9213936"/>
              <a:gd name="connsiteY10" fmla="*/ 69448 h 3194613"/>
              <a:gd name="connsiteX11" fmla="*/ 925975 w 9213936"/>
              <a:gd name="connsiteY11" fmla="*/ 46299 h 3194613"/>
              <a:gd name="connsiteX12" fmla="*/ 1226917 w 9213936"/>
              <a:gd name="connsiteY12" fmla="*/ 57873 h 3194613"/>
              <a:gd name="connsiteX13" fmla="*/ 1307939 w 9213936"/>
              <a:gd name="connsiteY13" fmla="*/ 92597 h 3194613"/>
              <a:gd name="connsiteX14" fmla="*/ 1377388 w 9213936"/>
              <a:gd name="connsiteY14" fmla="*/ 115747 h 3194613"/>
              <a:gd name="connsiteX15" fmla="*/ 1516284 w 9213936"/>
              <a:gd name="connsiteY15" fmla="*/ 266218 h 3194613"/>
              <a:gd name="connsiteX16" fmla="*/ 1562583 w 9213936"/>
              <a:gd name="connsiteY16" fmla="*/ 312516 h 3194613"/>
              <a:gd name="connsiteX17" fmla="*/ 1655180 w 9213936"/>
              <a:gd name="connsiteY17" fmla="*/ 451413 h 3194613"/>
              <a:gd name="connsiteX18" fmla="*/ 1689904 w 9213936"/>
              <a:gd name="connsiteY18" fmla="*/ 497711 h 3194613"/>
              <a:gd name="connsiteX19" fmla="*/ 1724628 w 9213936"/>
              <a:gd name="connsiteY19" fmla="*/ 601883 h 3194613"/>
              <a:gd name="connsiteX20" fmla="*/ 1747777 w 9213936"/>
              <a:gd name="connsiteY20" fmla="*/ 682906 h 3194613"/>
              <a:gd name="connsiteX21" fmla="*/ 1863524 w 9213936"/>
              <a:gd name="connsiteY21" fmla="*/ 891250 h 3194613"/>
              <a:gd name="connsiteX22" fmla="*/ 1932972 w 9213936"/>
              <a:gd name="connsiteY22" fmla="*/ 1064871 h 3194613"/>
              <a:gd name="connsiteX23" fmla="*/ 1956122 w 9213936"/>
              <a:gd name="connsiteY23" fmla="*/ 1215342 h 3194613"/>
              <a:gd name="connsiteX24" fmla="*/ 1979271 w 9213936"/>
              <a:gd name="connsiteY24" fmla="*/ 1296364 h 3194613"/>
              <a:gd name="connsiteX25" fmla="*/ 2002421 w 9213936"/>
              <a:gd name="connsiteY25" fmla="*/ 1388962 h 3194613"/>
              <a:gd name="connsiteX26" fmla="*/ 2025570 w 9213936"/>
              <a:gd name="connsiteY26" fmla="*/ 1493134 h 3194613"/>
              <a:gd name="connsiteX27" fmla="*/ 2037145 w 9213936"/>
              <a:gd name="connsiteY27" fmla="*/ 1643605 h 3194613"/>
              <a:gd name="connsiteX28" fmla="*/ 2060294 w 9213936"/>
              <a:gd name="connsiteY28" fmla="*/ 1678329 h 3194613"/>
              <a:gd name="connsiteX29" fmla="*/ 2095018 w 9213936"/>
              <a:gd name="connsiteY29" fmla="*/ 1747777 h 3194613"/>
              <a:gd name="connsiteX30" fmla="*/ 2106593 w 9213936"/>
              <a:gd name="connsiteY30" fmla="*/ 1817225 h 3194613"/>
              <a:gd name="connsiteX31" fmla="*/ 2118167 w 9213936"/>
              <a:gd name="connsiteY31" fmla="*/ 1863524 h 3194613"/>
              <a:gd name="connsiteX32" fmla="*/ 2129742 w 9213936"/>
              <a:gd name="connsiteY32" fmla="*/ 1921397 h 3194613"/>
              <a:gd name="connsiteX33" fmla="*/ 2141317 w 9213936"/>
              <a:gd name="connsiteY33" fmla="*/ 1967696 h 3194613"/>
              <a:gd name="connsiteX34" fmla="*/ 2176041 w 9213936"/>
              <a:gd name="connsiteY34" fmla="*/ 2048719 h 3194613"/>
              <a:gd name="connsiteX35" fmla="*/ 2187615 w 9213936"/>
              <a:gd name="connsiteY35" fmla="*/ 2083443 h 3194613"/>
              <a:gd name="connsiteX36" fmla="*/ 2233914 w 9213936"/>
              <a:gd name="connsiteY36" fmla="*/ 2118167 h 3194613"/>
              <a:gd name="connsiteX37" fmla="*/ 2453833 w 9213936"/>
              <a:gd name="connsiteY37" fmla="*/ 2164466 h 3194613"/>
              <a:gd name="connsiteX38" fmla="*/ 2650603 w 9213936"/>
              <a:gd name="connsiteY38" fmla="*/ 2129742 h 3194613"/>
              <a:gd name="connsiteX39" fmla="*/ 2789499 w 9213936"/>
              <a:gd name="connsiteY39" fmla="*/ 2048719 h 3194613"/>
              <a:gd name="connsiteX40" fmla="*/ 2858947 w 9213936"/>
              <a:gd name="connsiteY40" fmla="*/ 1932972 h 3194613"/>
              <a:gd name="connsiteX41" fmla="*/ 2905246 w 9213936"/>
              <a:gd name="connsiteY41" fmla="*/ 1805650 h 3194613"/>
              <a:gd name="connsiteX42" fmla="*/ 2916821 w 9213936"/>
              <a:gd name="connsiteY42" fmla="*/ 1724628 h 3194613"/>
              <a:gd name="connsiteX43" fmla="*/ 2893671 w 9213936"/>
              <a:gd name="connsiteY43" fmla="*/ 1458410 h 3194613"/>
              <a:gd name="connsiteX44" fmla="*/ 2916821 w 9213936"/>
              <a:gd name="connsiteY44" fmla="*/ 1273215 h 3194613"/>
              <a:gd name="connsiteX45" fmla="*/ 2951545 w 9213936"/>
              <a:gd name="connsiteY45" fmla="*/ 1041721 h 3194613"/>
              <a:gd name="connsiteX46" fmla="*/ 2974694 w 9213936"/>
              <a:gd name="connsiteY46" fmla="*/ 983848 h 3194613"/>
              <a:gd name="connsiteX47" fmla="*/ 3009418 w 9213936"/>
              <a:gd name="connsiteY47" fmla="*/ 937549 h 3194613"/>
              <a:gd name="connsiteX48" fmla="*/ 3044142 w 9213936"/>
              <a:gd name="connsiteY48" fmla="*/ 879676 h 3194613"/>
              <a:gd name="connsiteX49" fmla="*/ 3090441 w 9213936"/>
              <a:gd name="connsiteY49" fmla="*/ 844952 h 3194613"/>
              <a:gd name="connsiteX50" fmla="*/ 3240912 w 9213936"/>
              <a:gd name="connsiteY50" fmla="*/ 775504 h 3194613"/>
              <a:gd name="connsiteX51" fmla="*/ 3275636 w 9213936"/>
              <a:gd name="connsiteY51" fmla="*/ 752354 h 3194613"/>
              <a:gd name="connsiteX52" fmla="*/ 3368233 w 9213936"/>
              <a:gd name="connsiteY52" fmla="*/ 717630 h 3194613"/>
              <a:gd name="connsiteX53" fmla="*/ 3426107 w 9213936"/>
              <a:gd name="connsiteY53" fmla="*/ 706056 h 3194613"/>
              <a:gd name="connsiteX54" fmla="*/ 3460831 w 9213936"/>
              <a:gd name="connsiteY54" fmla="*/ 694481 h 3194613"/>
              <a:gd name="connsiteX55" fmla="*/ 3877519 w 9213936"/>
              <a:gd name="connsiteY55" fmla="*/ 706056 h 3194613"/>
              <a:gd name="connsiteX56" fmla="*/ 3981691 w 9213936"/>
              <a:gd name="connsiteY56" fmla="*/ 752354 h 3194613"/>
              <a:gd name="connsiteX57" fmla="*/ 4074289 w 9213936"/>
              <a:gd name="connsiteY57" fmla="*/ 844952 h 3194613"/>
              <a:gd name="connsiteX58" fmla="*/ 4155312 w 9213936"/>
              <a:gd name="connsiteY58" fmla="*/ 983848 h 3194613"/>
              <a:gd name="connsiteX59" fmla="*/ 4375231 w 9213936"/>
              <a:gd name="connsiteY59" fmla="*/ 1169043 h 3194613"/>
              <a:gd name="connsiteX60" fmla="*/ 4514127 w 9213936"/>
              <a:gd name="connsiteY60" fmla="*/ 1319514 h 3194613"/>
              <a:gd name="connsiteX61" fmla="*/ 4583575 w 9213936"/>
              <a:gd name="connsiteY61" fmla="*/ 1412111 h 3194613"/>
              <a:gd name="connsiteX62" fmla="*/ 4722471 w 9213936"/>
              <a:gd name="connsiteY62" fmla="*/ 1539433 h 3194613"/>
              <a:gd name="connsiteX63" fmla="*/ 4815069 w 9213936"/>
              <a:gd name="connsiteY63" fmla="*/ 1689904 h 3194613"/>
              <a:gd name="connsiteX64" fmla="*/ 4849793 w 9213936"/>
              <a:gd name="connsiteY64" fmla="*/ 1724628 h 3194613"/>
              <a:gd name="connsiteX65" fmla="*/ 4907666 w 9213936"/>
              <a:gd name="connsiteY65" fmla="*/ 1747777 h 3194613"/>
              <a:gd name="connsiteX66" fmla="*/ 5058137 w 9213936"/>
              <a:gd name="connsiteY66" fmla="*/ 1724628 h 3194613"/>
              <a:gd name="connsiteX67" fmla="*/ 5220183 w 9213936"/>
              <a:gd name="connsiteY67" fmla="*/ 1585732 h 3194613"/>
              <a:gd name="connsiteX68" fmla="*/ 5231757 w 9213936"/>
              <a:gd name="connsiteY68" fmla="*/ 1504709 h 3194613"/>
              <a:gd name="connsiteX69" fmla="*/ 5335929 w 9213936"/>
              <a:gd name="connsiteY69" fmla="*/ 1215342 h 3194613"/>
              <a:gd name="connsiteX70" fmla="*/ 5370653 w 9213936"/>
              <a:gd name="connsiteY70" fmla="*/ 1134319 h 3194613"/>
              <a:gd name="connsiteX71" fmla="*/ 5393803 w 9213936"/>
              <a:gd name="connsiteY71" fmla="*/ 1041721 h 3194613"/>
              <a:gd name="connsiteX72" fmla="*/ 5405377 w 9213936"/>
              <a:gd name="connsiteY72" fmla="*/ 462987 h 3194613"/>
              <a:gd name="connsiteX73" fmla="*/ 5428527 w 9213936"/>
              <a:gd name="connsiteY73" fmla="*/ 358815 h 3194613"/>
              <a:gd name="connsiteX74" fmla="*/ 5463251 w 9213936"/>
              <a:gd name="connsiteY74" fmla="*/ 196769 h 3194613"/>
              <a:gd name="connsiteX75" fmla="*/ 5486400 w 9213936"/>
              <a:gd name="connsiteY75" fmla="*/ 138896 h 3194613"/>
              <a:gd name="connsiteX76" fmla="*/ 5532699 w 9213936"/>
              <a:gd name="connsiteY76" fmla="*/ 23149 h 3194613"/>
              <a:gd name="connsiteX77" fmla="*/ 5590572 w 9213936"/>
              <a:gd name="connsiteY77" fmla="*/ 0 h 3194613"/>
              <a:gd name="connsiteX78" fmla="*/ 5798917 w 9213936"/>
              <a:gd name="connsiteY78" fmla="*/ 23149 h 3194613"/>
              <a:gd name="connsiteX79" fmla="*/ 6030410 w 9213936"/>
              <a:gd name="connsiteY79" fmla="*/ 208344 h 3194613"/>
              <a:gd name="connsiteX80" fmla="*/ 6157732 w 9213936"/>
              <a:gd name="connsiteY80" fmla="*/ 439838 h 3194613"/>
              <a:gd name="connsiteX81" fmla="*/ 6169307 w 9213936"/>
              <a:gd name="connsiteY81" fmla="*/ 544010 h 3194613"/>
              <a:gd name="connsiteX82" fmla="*/ 6180881 w 9213936"/>
              <a:gd name="connsiteY82" fmla="*/ 625033 h 3194613"/>
              <a:gd name="connsiteX83" fmla="*/ 6227180 w 9213936"/>
              <a:gd name="connsiteY83" fmla="*/ 925975 h 3194613"/>
              <a:gd name="connsiteX84" fmla="*/ 6250329 w 9213936"/>
              <a:gd name="connsiteY84" fmla="*/ 1169043 h 3194613"/>
              <a:gd name="connsiteX85" fmla="*/ 6261904 w 9213936"/>
              <a:gd name="connsiteY85" fmla="*/ 1203767 h 3194613"/>
              <a:gd name="connsiteX86" fmla="*/ 6308203 w 9213936"/>
              <a:gd name="connsiteY86" fmla="*/ 1319514 h 3194613"/>
              <a:gd name="connsiteX87" fmla="*/ 6377651 w 9213936"/>
              <a:gd name="connsiteY87" fmla="*/ 1446835 h 3194613"/>
              <a:gd name="connsiteX88" fmla="*/ 6458674 w 9213936"/>
              <a:gd name="connsiteY88" fmla="*/ 1574157 h 3194613"/>
              <a:gd name="connsiteX89" fmla="*/ 6562846 w 9213936"/>
              <a:gd name="connsiteY89" fmla="*/ 1840375 h 3194613"/>
              <a:gd name="connsiteX90" fmla="*/ 6597570 w 9213936"/>
              <a:gd name="connsiteY90" fmla="*/ 1990845 h 3194613"/>
              <a:gd name="connsiteX91" fmla="*/ 6667018 w 9213936"/>
              <a:gd name="connsiteY91" fmla="*/ 2268638 h 3194613"/>
              <a:gd name="connsiteX92" fmla="*/ 6771190 w 9213936"/>
              <a:gd name="connsiteY92" fmla="*/ 2430683 h 3194613"/>
              <a:gd name="connsiteX93" fmla="*/ 6840638 w 9213936"/>
              <a:gd name="connsiteY93" fmla="*/ 2523281 h 3194613"/>
              <a:gd name="connsiteX94" fmla="*/ 6898512 w 9213936"/>
              <a:gd name="connsiteY94" fmla="*/ 2627453 h 3194613"/>
              <a:gd name="connsiteX95" fmla="*/ 6921661 w 9213936"/>
              <a:gd name="connsiteY95" fmla="*/ 2754775 h 3194613"/>
              <a:gd name="connsiteX96" fmla="*/ 7025833 w 9213936"/>
              <a:gd name="connsiteY96" fmla="*/ 2916820 h 3194613"/>
              <a:gd name="connsiteX97" fmla="*/ 7083707 w 9213936"/>
              <a:gd name="connsiteY97" fmla="*/ 2997843 h 3194613"/>
              <a:gd name="connsiteX98" fmla="*/ 7153155 w 9213936"/>
              <a:gd name="connsiteY98" fmla="*/ 3044142 h 3194613"/>
              <a:gd name="connsiteX99" fmla="*/ 7187879 w 9213936"/>
              <a:gd name="connsiteY99" fmla="*/ 3078866 h 3194613"/>
              <a:gd name="connsiteX100" fmla="*/ 7245752 w 9213936"/>
              <a:gd name="connsiteY100" fmla="*/ 3125164 h 3194613"/>
              <a:gd name="connsiteX101" fmla="*/ 7280476 w 9213936"/>
              <a:gd name="connsiteY101" fmla="*/ 3159888 h 3194613"/>
              <a:gd name="connsiteX102" fmla="*/ 7396223 w 9213936"/>
              <a:gd name="connsiteY102" fmla="*/ 3194613 h 3194613"/>
              <a:gd name="connsiteX103" fmla="*/ 7500395 w 9213936"/>
              <a:gd name="connsiteY103" fmla="*/ 3183038 h 3194613"/>
              <a:gd name="connsiteX104" fmla="*/ 7581418 w 9213936"/>
              <a:gd name="connsiteY104" fmla="*/ 3136739 h 3194613"/>
              <a:gd name="connsiteX105" fmla="*/ 7708739 w 9213936"/>
              <a:gd name="connsiteY105" fmla="*/ 2997843 h 3194613"/>
              <a:gd name="connsiteX106" fmla="*/ 7743464 w 9213936"/>
              <a:gd name="connsiteY106" fmla="*/ 2916820 h 3194613"/>
              <a:gd name="connsiteX107" fmla="*/ 7778188 w 9213936"/>
              <a:gd name="connsiteY107" fmla="*/ 2847372 h 3194613"/>
              <a:gd name="connsiteX108" fmla="*/ 7812912 w 9213936"/>
              <a:gd name="connsiteY108" fmla="*/ 2627453 h 3194613"/>
              <a:gd name="connsiteX109" fmla="*/ 7836061 w 9213936"/>
              <a:gd name="connsiteY109" fmla="*/ 2500132 h 3194613"/>
              <a:gd name="connsiteX110" fmla="*/ 7847636 w 9213936"/>
              <a:gd name="connsiteY110" fmla="*/ 2419109 h 3194613"/>
              <a:gd name="connsiteX111" fmla="*/ 7859210 w 9213936"/>
              <a:gd name="connsiteY111" fmla="*/ 2210764 h 3194613"/>
              <a:gd name="connsiteX112" fmla="*/ 7882360 w 9213936"/>
              <a:gd name="connsiteY112" fmla="*/ 2013995 h 3194613"/>
              <a:gd name="connsiteX113" fmla="*/ 7893934 w 9213936"/>
              <a:gd name="connsiteY113" fmla="*/ 1527858 h 3194613"/>
              <a:gd name="connsiteX114" fmla="*/ 7940233 w 9213936"/>
              <a:gd name="connsiteY114" fmla="*/ 1354238 h 3194613"/>
              <a:gd name="connsiteX115" fmla="*/ 7986532 w 9213936"/>
              <a:gd name="connsiteY115" fmla="*/ 1284790 h 3194613"/>
              <a:gd name="connsiteX116" fmla="*/ 8055980 w 9213936"/>
              <a:gd name="connsiteY116" fmla="*/ 1238491 h 3194613"/>
              <a:gd name="connsiteX117" fmla="*/ 8137003 w 9213936"/>
              <a:gd name="connsiteY117" fmla="*/ 1169043 h 3194613"/>
              <a:gd name="connsiteX118" fmla="*/ 8183302 w 9213936"/>
              <a:gd name="connsiteY118" fmla="*/ 1134319 h 3194613"/>
              <a:gd name="connsiteX119" fmla="*/ 8241175 w 9213936"/>
              <a:gd name="connsiteY119" fmla="*/ 1076445 h 3194613"/>
              <a:gd name="connsiteX120" fmla="*/ 8275899 w 9213936"/>
              <a:gd name="connsiteY120" fmla="*/ 1064871 h 3194613"/>
              <a:gd name="connsiteX121" fmla="*/ 8391646 w 9213936"/>
              <a:gd name="connsiteY121" fmla="*/ 1088020 h 3194613"/>
              <a:gd name="connsiteX122" fmla="*/ 8449519 w 9213936"/>
              <a:gd name="connsiteY122" fmla="*/ 1203767 h 3194613"/>
              <a:gd name="connsiteX123" fmla="*/ 8553691 w 9213936"/>
              <a:gd name="connsiteY123" fmla="*/ 1388962 h 3194613"/>
              <a:gd name="connsiteX124" fmla="*/ 8623139 w 9213936"/>
              <a:gd name="connsiteY124" fmla="*/ 1551007 h 3194613"/>
              <a:gd name="connsiteX125" fmla="*/ 8657864 w 9213936"/>
              <a:gd name="connsiteY125" fmla="*/ 1724628 h 3194613"/>
              <a:gd name="connsiteX126" fmla="*/ 8669438 w 9213936"/>
              <a:gd name="connsiteY126" fmla="*/ 1770926 h 3194613"/>
              <a:gd name="connsiteX127" fmla="*/ 8692588 w 9213936"/>
              <a:gd name="connsiteY127" fmla="*/ 1805650 h 3194613"/>
              <a:gd name="connsiteX128" fmla="*/ 8704162 w 9213936"/>
              <a:gd name="connsiteY128" fmla="*/ 1851949 h 3194613"/>
              <a:gd name="connsiteX129" fmla="*/ 8715737 w 9213936"/>
              <a:gd name="connsiteY129" fmla="*/ 1909823 h 3194613"/>
              <a:gd name="connsiteX130" fmla="*/ 8762036 w 9213936"/>
              <a:gd name="connsiteY130" fmla="*/ 1967696 h 3194613"/>
              <a:gd name="connsiteX131" fmla="*/ 8796760 w 9213936"/>
              <a:gd name="connsiteY131" fmla="*/ 1990845 h 3194613"/>
              <a:gd name="connsiteX132" fmla="*/ 8877783 w 9213936"/>
              <a:gd name="connsiteY132" fmla="*/ 2071868 h 3194613"/>
              <a:gd name="connsiteX133" fmla="*/ 8924081 w 9213936"/>
              <a:gd name="connsiteY133" fmla="*/ 2129742 h 3194613"/>
              <a:gd name="connsiteX134" fmla="*/ 9039828 w 9213936"/>
              <a:gd name="connsiteY134" fmla="*/ 2152891 h 3194613"/>
              <a:gd name="connsiteX135" fmla="*/ 9074552 w 9213936"/>
              <a:gd name="connsiteY135" fmla="*/ 2164466 h 3194613"/>
              <a:gd name="connsiteX136" fmla="*/ 9178724 w 9213936"/>
              <a:gd name="connsiteY136" fmla="*/ 2233914 h 3194613"/>
              <a:gd name="connsiteX137" fmla="*/ 9213448 w 9213936"/>
              <a:gd name="connsiteY137" fmla="*/ 2199190 h 3194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9213936" h="3194613">
                <a:moveTo>
                  <a:pt x="0" y="821802"/>
                </a:moveTo>
                <a:cubicBezTo>
                  <a:pt x="34724" y="810227"/>
                  <a:pt x="75160" y="809395"/>
                  <a:pt x="104172" y="787078"/>
                </a:cubicBezTo>
                <a:cubicBezTo>
                  <a:pt x="128827" y="768113"/>
                  <a:pt x="133771" y="732299"/>
                  <a:pt x="150471" y="706056"/>
                </a:cubicBezTo>
                <a:cubicBezTo>
                  <a:pt x="177903" y="662948"/>
                  <a:pt x="217263" y="623536"/>
                  <a:pt x="254643" y="590309"/>
                </a:cubicBezTo>
                <a:cubicBezTo>
                  <a:pt x="299687" y="550269"/>
                  <a:pt x="343393" y="507992"/>
                  <a:pt x="393539" y="474562"/>
                </a:cubicBezTo>
                <a:cubicBezTo>
                  <a:pt x="464119" y="427509"/>
                  <a:pt x="464464" y="433837"/>
                  <a:pt x="520861" y="370390"/>
                </a:cubicBezTo>
                <a:cubicBezTo>
                  <a:pt x="545890" y="342232"/>
                  <a:pt x="572707" y="298489"/>
                  <a:pt x="590309" y="266218"/>
                </a:cubicBezTo>
                <a:cubicBezTo>
                  <a:pt x="602703" y="243496"/>
                  <a:pt x="609810" y="217701"/>
                  <a:pt x="625033" y="196769"/>
                </a:cubicBezTo>
                <a:cubicBezTo>
                  <a:pt x="641079" y="174705"/>
                  <a:pt x="663616" y="158187"/>
                  <a:pt x="682907" y="138896"/>
                </a:cubicBezTo>
                <a:cubicBezTo>
                  <a:pt x="698340" y="123463"/>
                  <a:pt x="708031" y="97890"/>
                  <a:pt x="729205" y="92597"/>
                </a:cubicBezTo>
                <a:cubicBezTo>
                  <a:pt x="889701" y="52476"/>
                  <a:pt x="642282" y="113547"/>
                  <a:pt x="833377" y="69448"/>
                </a:cubicBezTo>
                <a:cubicBezTo>
                  <a:pt x="864378" y="62294"/>
                  <a:pt x="895109" y="54015"/>
                  <a:pt x="925975" y="46299"/>
                </a:cubicBezTo>
                <a:cubicBezTo>
                  <a:pt x="1026289" y="50157"/>
                  <a:pt x="1127258" y="45793"/>
                  <a:pt x="1226917" y="57873"/>
                </a:cubicBezTo>
                <a:cubicBezTo>
                  <a:pt x="1256087" y="61409"/>
                  <a:pt x="1280514" y="82049"/>
                  <a:pt x="1307939" y="92597"/>
                </a:cubicBezTo>
                <a:cubicBezTo>
                  <a:pt x="1330714" y="101357"/>
                  <a:pt x="1354238" y="108030"/>
                  <a:pt x="1377388" y="115747"/>
                </a:cubicBezTo>
                <a:cubicBezTo>
                  <a:pt x="1504079" y="210767"/>
                  <a:pt x="1306966" y="56904"/>
                  <a:pt x="1516284" y="266218"/>
                </a:cubicBezTo>
                <a:cubicBezTo>
                  <a:pt x="1531717" y="281651"/>
                  <a:pt x="1549488" y="295056"/>
                  <a:pt x="1562583" y="312516"/>
                </a:cubicBezTo>
                <a:cubicBezTo>
                  <a:pt x="1595970" y="357031"/>
                  <a:pt x="1621793" y="406898"/>
                  <a:pt x="1655180" y="451413"/>
                </a:cubicBezTo>
                <a:lnTo>
                  <a:pt x="1689904" y="497711"/>
                </a:lnTo>
                <a:cubicBezTo>
                  <a:pt x="1701479" y="532435"/>
                  <a:pt x="1713711" y="566947"/>
                  <a:pt x="1724628" y="601883"/>
                </a:cubicBezTo>
                <a:cubicBezTo>
                  <a:pt x="1733006" y="628693"/>
                  <a:pt x="1735622" y="657584"/>
                  <a:pt x="1747777" y="682906"/>
                </a:cubicBezTo>
                <a:cubicBezTo>
                  <a:pt x="1782156" y="754528"/>
                  <a:pt x="1863524" y="891250"/>
                  <a:pt x="1863524" y="891250"/>
                </a:cubicBezTo>
                <a:cubicBezTo>
                  <a:pt x="1932774" y="1168246"/>
                  <a:pt x="1833193" y="805445"/>
                  <a:pt x="1932972" y="1064871"/>
                </a:cubicBezTo>
                <a:cubicBezTo>
                  <a:pt x="1937076" y="1075542"/>
                  <a:pt x="1955126" y="1210696"/>
                  <a:pt x="1956122" y="1215342"/>
                </a:cubicBezTo>
                <a:cubicBezTo>
                  <a:pt x="1962007" y="1242807"/>
                  <a:pt x="1972034" y="1269224"/>
                  <a:pt x="1979271" y="1296364"/>
                </a:cubicBezTo>
                <a:cubicBezTo>
                  <a:pt x="1987469" y="1327106"/>
                  <a:pt x="1995755" y="1357852"/>
                  <a:pt x="2002421" y="1388962"/>
                </a:cubicBezTo>
                <a:cubicBezTo>
                  <a:pt x="2026866" y="1503041"/>
                  <a:pt x="2000925" y="1419200"/>
                  <a:pt x="2025570" y="1493134"/>
                </a:cubicBezTo>
                <a:cubicBezTo>
                  <a:pt x="2029428" y="1543291"/>
                  <a:pt x="2027874" y="1594161"/>
                  <a:pt x="2037145" y="1643605"/>
                </a:cubicBezTo>
                <a:cubicBezTo>
                  <a:pt x="2039709" y="1657278"/>
                  <a:pt x="2053538" y="1666169"/>
                  <a:pt x="2060294" y="1678329"/>
                </a:cubicBezTo>
                <a:cubicBezTo>
                  <a:pt x="2072863" y="1700954"/>
                  <a:pt x="2083443" y="1724628"/>
                  <a:pt x="2095018" y="1747777"/>
                </a:cubicBezTo>
                <a:cubicBezTo>
                  <a:pt x="2098876" y="1770926"/>
                  <a:pt x="2101990" y="1794212"/>
                  <a:pt x="2106593" y="1817225"/>
                </a:cubicBezTo>
                <a:cubicBezTo>
                  <a:pt x="2109713" y="1832824"/>
                  <a:pt x="2114716" y="1847995"/>
                  <a:pt x="2118167" y="1863524"/>
                </a:cubicBezTo>
                <a:cubicBezTo>
                  <a:pt x="2122435" y="1882729"/>
                  <a:pt x="2125474" y="1902192"/>
                  <a:pt x="2129742" y="1921397"/>
                </a:cubicBezTo>
                <a:cubicBezTo>
                  <a:pt x="2133193" y="1936926"/>
                  <a:pt x="2137866" y="1952167"/>
                  <a:pt x="2141317" y="1967696"/>
                </a:cubicBezTo>
                <a:cubicBezTo>
                  <a:pt x="2156991" y="2038230"/>
                  <a:pt x="2137893" y="2010571"/>
                  <a:pt x="2176041" y="2048719"/>
                </a:cubicBezTo>
                <a:cubicBezTo>
                  <a:pt x="2179899" y="2060294"/>
                  <a:pt x="2179804" y="2074070"/>
                  <a:pt x="2187615" y="2083443"/>
                </a:cubicBezTo>
                <a:cubicBezTo>
                  <a:pt x="2199965" y="2098263"/>
                  <a:pt x="2216978" y="2108929"/>
                  <a:pt x="2233914" y="2118167"/>
                </a:cubicBezTo>
                <a:cubicBezTo>
                  <a:pt x="2326346" y="2168584"/>
                  <a:pt x="2335135" y="2154574"/>
                  <a:pt x="2453833" y="2164466"/>
                </a:cubicBezTo>
                <a:cubicBezTo>
                  <a:pt x="2519423" y="2152891"/>
                  <a:pt x="2587638" y="2151454"/>
                  <a:pt x="2650603" y="2129742"/>
                </a:cubicBezTo>
                <a:cubicBezTo>
                  <a:pt x="2701275" y="2112269"/>
                  <a:pt x="2789499" y="2048719"/>
                  <a:pt x="2789499" y="2048719"/>
                </a:cubicBezTo>
                <a:cubicBezTo>
                  <a:pt x="2812648" y="2010137"/>
                  <a:pt x="2842237" y="1974748"/>
                  <a:pt x="2858947" y="1932972"/>
                </a:cubicBezTo>
                <a:cubicBezTo>
                  <a:pt x="2891159" y="1852442"/>
                  <a:pt x="2875526" y="1894810"/>
                  <a:pt x="2905246" y="1805650"/>
                </a:cubicBezTo>
                <a:cubicBezTo>
                  <a:pt x="2909104" y="1778643"/>
                  <a:pt x="2916821" y="1751910"/>
                  <a:pt x="2916821" y="1724628"/>
                </a:cubicBezTo>
                <a:cubicBezTo>
                  <a:pt x="2916821" y="1538466"/>
                  <a:pt x="2920361" y="1565167"/>
                  <a:pt x="2893671" y="1458410"/>
                </a:cubicBezTo>
                <a:lnTo>
                  <a:pt x="2916821" y="1273215"/>
                </a:lnTo>
                <a:cubicBezTo>
                  <a:pt x="2921090" y="1239060"/>
                  <a:pt x="2930213" y="1105716"/>
                  <a:pt x="2951545" y="1041721"/>
                </a:cubicBezTo>
                <a:cubicBezTo>
                  <a:pt x="2958115" y="1022010"/>
                  <a:pt x="2964604" y="1002010"/>
                  <a:pt x="2974694" y="983848"/>
                </a:cubicBezTo>
                <a:cubicBezTo>
                  <a:pt x="2984063" y="966984"/>
                  <a:pt x="2998717" y="953600"/>
                  <a:pt x="3009418" y="937549"/>
                </a:cubicBezTo>
                <a:cubicBezTo>
                  <a:pt x="3021897" y="918830"/>
                  <a:pt x="3029328" y="896607"/>
                  <a:pt x="3044142" y="879676"/>
                </a:cubicBezTo>
                <a:cubicBezTo>
                  <a:pt x="3056845" y="865158"/>
                  <a:pt x="3074390" y="855653"/>
                  <a:pt x="3090441" y="844952"/>
                </a:cubicBezTo>
                <a:cubicBezTo>
                  <a:pt x="3178601" y="786179"/>
                  <a:pt x="3124290" y="828514"/>
                  <a:pt x="3240912" y="775504"/>
                </a:cubicBezTo>
                <a:cubicBezTo>
                  <a:pt x="3253576" y="769747"/>
                  <a:pt x="3262972" y="758111"/>
                  <a:pt x="3275636" y="752354"/>
                </a:cubicBezTo>
                <a:cubicBezTo>
                  <a:pt x="3305646" y="738713"/>
                  <a:pt x="3336726" y="727324"/>
                  <a:pt x="3368233" y="717630"/>
                </a:cubicBezTo>
                <a:cubicBezTo>
                  <a:pt x="3387036" y="711844"/>
                  <a:pt x="3407021" y="710827"/>
                  <a:pt x="3426107" y="706056"/>
                </a:cubicBezTo>
                <a:cubicBezTo>
                  <a:pt x="3437944" y="703097"/>
                  <a:pt x="3449256" y="698339"/>
                  <a:pt x="3460831" y="694481"/>
                </a:cubicBezTo>
                <a:cubicBezTo>
                  <a:pt x="3599727" y="698339"/>
                  <a:pt x="3738923" y="696156"/>
                  <a:pt x="3877519" y="706056"/>
                </a:cubicBezTo>
                <a:cubicBezTo>
                  <a:pt x="3919344" y="709043"/>
                  <a:pt x="3949935" y="729671"/>
                  <a:pt x="3981691" y="752354"/>
                </a:cubicBezTo>
                <a:cubicBezTo>
                  <a:pt x="4028719" y="785945"/>
                  <a:pt x="4040315" y="792447"/>
                  <a:pt x="4074289" y="844952"/>
                </a:cubicBezTo>
                <a:cubicBezTo>
                  <a:pt x="4103407" y="889953"/>
                  <a:pt x="4117411" y="945947"/>
                  <a:pt x="4155312" y="983848"/>
                </a:cubicBezTo>
                <a:cubicBezTo>
                  <a:pt x="4292786" y="1121322"/>
                  <a:pt x="4219254" y="1059859"/>
                  <a:pt x="4375231" y="1169043"/>
                </a:cubicBezTo>
                <a:cubicBezTo>
                  <a:pt x="4521198" y="1373398"/>
                  <a:pt x="4335649" y="1127307"/>
                  <a:pt x="4514127" y="1319514"/>
                </a:cubicBezTo>
                <a:cubicBezTo>
                  <a:pt x="4540380" y="1347787"/>
                  <a:pt x="4558169" y="1383075"/>
                  <a:pt x="4583575" y="1412111"/>
                </a:cubicBezTo>
                <a:cubicBezTo>
                  <a:pt x="4651184" y="1489378"/>
                  <a:pt x="4658323" y="1491322"/>
                  <a:pt x="4722471" y="1539433"/>
                </a:cubicBezTo>
                <a:cubicBezTo>
                  <a:pt x="4753337" y="1589590"/>
                  <a:pt x="4773425" y="1648260"/>
                  <a:pt x="4815069" y="1689904"/>
                </a:cubicBezTo>
                <a:cubicBezTo>
                  <a:pt x="4826644" y="1701479"/>
                  <a:pt x="4835912" y="1715952"/>
                  <a:pt x="4849793" y="1724628"/>
                </a:cubicBezTo>
                <a:cubicBezTo>
                  <a:pt x="4867412" y="1735640"/>
                  <a:pt x="4888375" y="1740061"/>
                  <a:pt x="4907666" y="1747777"/>
                </a:cubicBezTo>
                <a:cubicBezTo>
                  <a:pt x="4957823" y="1740061"/>
                  <a:pt x="5010714" y="1742694"/>
                  <a:pt x="5058137" y="1724628"/>
                </a:cubicBezTo>
                <a:cubicBezTo>
                  <a:pt x="5106107" y="1706354"/>
                  <a:pt x="5183544" y="1622371"/>
                  <a:pt x="5220183" y="1585732"/>
                </a:cubicBezTo>
                <a:cubicBezTo>
                  <a:pt x="5224041" y="1558724"/>
                  <a:pt x="5224579" y="1531030"/>
                  <a:pt x="5231757" y="1504709"/>
                </a:cubicBezTo>
                <a:cubicBezTo>
                  <a:pt x="5258690" y="1405953"/>
                  <a:pt x="5297001" y="1309881"/>
                  <a:pt x="5335929" y="1215342"/>
                </a:cubicBezTo>
                <a:cubicBezTo>
                  <a:pt x="5347117" y="1188172"/>
                  <a:pt x="5363526" y="1162825"/>
                  <a:pt x="5370653" y="1134319"/>
                </a:cubicBezTo>
                <a:lnTo>
                  <a:pt x="5393803" y="1041721"/>
                </a:lnTo>
                <a:cubicBezTo>
                  <a:pt x="5397661" y="848810"/>
                  <a:pt x="5395579" y="655688"/>
                  <a:pt x="5405377" y="462987"/>
                </a:cubicBezTo>
                <a:cubicBezTo>
                  <a:pt x="5407183" y="427462"/>
                  <a:pt x="5421199" y="393623"/>
                  <a:pt x="5428527" y="358815"/>
                </a:cubicBezTo>
                <a:cubicBezTo>
                  <a:pt x="5428705" y="357970"/>
                  <a:pt x="5452682" y="228477"/>
                  <a:pt x="5463251" y="196769"/>
                </a:cubicBezTo>
                <a:cubicBezTo>
                  <a:pt x="5469821" y="177058"/>
                  <a:pt x="5479830" y="158607"/>
                  <a:pt x="5486400" y="138896"/>
                </a:cubicBezTo>
                <a:cubicBezTo>
                  <a:pt x="5492389" y="120931"/>
                  <a:pt x="5504362" y="43390"/>
                  <a:pt x="5532699" y="23149"/>
                </a:cubicBezTo>
                <a:cubicBezTo>
                  <a:pt x="5549606" y="11073"/>
                  <a:pt x="5571281" y="7716"/>
                  <a:pt x="5590572" y="0"/>
                </a:cubicBezTo>
                <a:cubicBezTo>
                  <a:pt x="5660020" y="7716"/>
                  <a:pt x="5733248" y="-730"/>
                  <a:pt x="5798917" y="23149"/>
                </a:cubicBezTo>
                <a:cubicBezTo>
                  <a:pt x="5887266" y="55276"/>
                  <a:pt x="5975814" y="128931"/>
                  <a:pt x="6030410" y="208344"/>
                </a:cubicBezTo>
                <a:cubicBezTo>
                  <a:pt x="6086412" y="289802"/>
                  <a:pt x="6113904" y="352182"/>
                  <a:pt x="6157732" y="439838"/>
                </a:cubicBezTo>
                <a:cubicBezTo>
                  <a:pt x="6161590" y="474562"/>
                  <a:pt x="6164974" y="509342"/>
                  <a:pt x="6169307" y="544010"/>
                </a:cubicBezTo>
                <a:cubicBezTo>
                  <a:pt x="6172691" y="571081"/>
                  <a:pt x="6177631" y="597946"/>
                  <a:pt x="6180881" y="625033"/>
                </a:cubicBezTo>
                <a:cubicBezTo>
                  <a:pt x="6211645" y="881401"/>
                  <a:pt x="6185217" y="758119"/>
                  <a:pt x="6227180" y="925975"/>
                </a:cubicBezTo>
                <a:cubicBezTo>
                  <a:pt x="6232862" y="1011196"/>
                  <a:pt x="6232236" y="1087625"/>
                  <a:pt x="6250329" y="1169043"/>
                </a:cubicBezTo>
                <a:cubicBezTo>
                  <a:pt x="6252976" y="1180953"/>
                  <a:pt x="6257524" y="1192379"/>
                  <a:pt x="6261904" y="1203767"/>
                </a:cubicBezTo>
                <a:cubicBezTo>
                  <a:pt x="6276821" y="1242552"/>
                  <a:pt x="6289619" y="1282347"/>
                  <a:pt x="6308203" y="1319514"/>
                </a:cubicBezTo>
                <a:cubicBezTo>
                  <a:pt x="6340706" y="1384521"/>
                  <a:pt x="6340286" y="1388119"/>
                  <a:pt x="6377651" y="1446835"/>
                </a:cubicBezTo>
                <a:cubicBezTo>
                  <a:pt x="6393805" y="1472219"/>
                  <a:pt x="6444103" y="1543192"/>
                  <a:pt x="6458674" y="1574157"/>
                </a:cubicBezTo>
                <a:cubicBezTo>
                  <a:pt x="6500809" y="1663694"/>
                  <a:pt x="6529215" y="1747890"/>
                  <a:pt x="6562846" y="1840375"/>
                </a:cubicBezTo>
                <a:cubicBezTo>
                  <a:pt x="6601559" y="2111357"/>
                  <a:pt x="6544607" y="1747215"/>
                  <a:pt x="6597570" y="1990845"/>
                </a:cubicBezTo>
                <a:cubicBezTo>
                  <a:pt x="6624025" y="2112539"/>
                  <a:pt x="6611959" y="2172284"/>
                  <a:pt x="6667018" y="2268638"/>
                </a:cubicBezTo>
                <a:cubicBezTo>
                  <a:pt x="6698877" y="2324391"/>
                  <a:pt x="6732662" y="2379312"/>
                  <a:pt x="6771190" y="2430683"/>
                </a:cubicBezTo>
                <a:cubicBezTo>
                  <a:pt x="6794339" y="2461549"/>
                  <a:pt x="6818677" y="2491559"/>
                  <a:pt x="6840638" y="2523281"/>
                </a:cubicBezTo>
                <a:cubicBezTo>
                  <a:pt x="6866798" y="2561068"/>
                  <a:pt x="6878678" y="2587785"/>
                  <a:pt x="6898512" y="2627453"/>
                </a:cubicBezTo>
                <a:cubicBezTo>
                  <a:pt x="6906228" y="2669894"/>
                  <a:pt x="6910116" y="2713212"/>
                  <a:pt x="6921661" y="2754775"/>
                </a:cubicBezTo>
                <a:cubicBezTo>
                  <a:pt x="6947205" y="2846734"/>
                  <a:pt x="6965339" y="2839828"/>
                  <a:pt x="7025833" y="2916820"/>
                </a:cubicBezTo>
                <a:cubicBezTo>
                  <a:pt x="7046338" y="2942918"/>
                  <a:pt x="7060238" y="2974374"/>
                  <a:pt x="7083707" y="2997843"/>
                </a:cubicBezTo>
                <a:cubicBezTo>
                  <a:pt x="7103380" y="3017516"/>
                  <a:pt x="7131194" y="3027061"/>
                  <a:pt x="7153155" y="3044142"/>
                </a:cubicBezTo>
                <a:cubicBezTo>
                  <a:pt x="7166076" y="3054192"/>
                  <a:pt x="7175560" y="3068087"/>
                  <a:pt x="7187879" y="3078866"/>
                </a:cubicBezTo>
                <a:cubicBezTo>
                  <a:pt x="7206471" y="3095134"/>
                  <a:pt x="7227160" y="3108896"/>
                  <a:pt x="7245752" y="3125164"/>
                </a:cubicBezTo>
                <a:cubicBezTo>
                  <a:pt x="7258071" y="3135943"/>
                  <a:pt x="7266595" y="3151212"/>
                  <a:pt x="7280476" y="3159888"/>
                </a:cubicBezTo>
                <a:cubicBezTo>
                  <a:pt x="7316307" y="3182282"/>
                  <a:pt x="7356143" y="3186597"/>
                  <a:pt x="7396223" y="3194613"/>
                </a:cubicBezTo>
                <a:cubicBezTo>
                  <a:pt x="7430947" y="3190755"/>
                  <a:pt x="7467048" y="3193459"/>
                  <a:pt x="7500395" y="3183038"/>
                </a:cubicBezTo>
                <a:cubicBezTo>
                  <a:pt x="7530085" y="3173760"/>
                  <a:pt x="7555536" y="3153994"/>
                  <a:pt x="7581418" y="3136739"/>
                </a:cubicBezTo>
                <a:cubicBezTo>
                  <a:pt x="7639698" y="3097885"/>
                  <a:pt x="7670884" y="3060935"/>
                  <a:pt x="7708739" y="2997843"/>
                </a:cubicBezTo>
                <a:cubicBezTo>
                  <a:pt x="7723857" y="2972647"/>
                  <a:pt x="7731150" y="2943499"/>
                  <a:pt x="7743464" y="2916820"/>
                </a:cubicBezTo>
                <a:cubicBezTo>
                  <a:pt x="7754310" y="2893320"/>
                  <a:pt x="7766613" y="2870521"/>
                  <a:pt x="7778188" y="2847372"/>
                </a:cubicBezTo>
                <a:cubicBezTo>
                  <a:pt x="7817670" y="2669701"/>
                  <a:pt x="7789162" y="2817453"/>
                  <a:pt x="7812912" y="2627453"/>
                </a:cubicBezTo>
                <a:cubicBezTo>
                  <a:pt x="7822564" y="2550237"/>
                  <a:pt x="7824206" y="2571262"/>
                  <a:pt x="7836061" y="2500132"/>
                </a:cubicBezTo>
                <a:cubicBezTo>
                  <a:pt x="7840546" y="2473221"/>
                  <a:pt x="7843778" y="2446117"/>
                  <a:pt x="7847636" y="2419109"/>
                </a:cubicBezTo>
                <a:cubicBezTo>
                  <a:pt x="7851494" y="2349661"/>
                  <a:pt x="7854072" y="2280129"/>
                  <a:pt x="7859210" y="2210764"/>
                </a:cubicBezTo>
                <a:cubicBezTo>
                  <a:pt x="7861939" y="2173924"/>
                  <a:pt x="7877386" y="2053788"/>
                  <a:pt x="7882360" y="2013995"/>
                </a:cubicBezTo>
                <a:cubicBezTo>
                  <a:pt x="7886218" y="1851949"/>
                  <a:pt x="7884598" y="1689681"/>
                  <a:pt x="7893934" y="1527858"/>
                </a:cubicBezTo>
                <a:cubicBezTo>
                  <a:pt x="7896420" y="1484768"/>
                  <a:pt x="7915535" y="1399518"/>
                  <a:pt x="7940233" y="1354238"/>
                </a:cubicBezTo>
                <a:cubicBezTo>
                  <a:pt x="7953556" y="1329813"/>
                  <a:pt x="7966859" y="1304463"/>
                  <a:pt x="7986532" y="1284790"/>
                </a:cubicBezTo>
                <a:cubicBezTo>
                  <a:pt x="8006205" y="1265117"/>
                  <a:pt x="8035186" y="1256975"/>
                  <a:pt x="8055980" y="1238491"/>
                </a:cubicBezTo>
                <a:cubicBezTo>
                  <a:pt x="8210628" y="1101025"/>
                  <a:pt x="7975446" y="1270015"/>
                  <a:pt x="8137003" y="1169043"/>
                </a:cubicBezTo>
                <a:cubicBezTo>
                  <a:pt x="8153362" y="1158819"/>
                  <a:pt x="8168884" y="1147135"/>
                  <a:pt x="8183302" y="1134319"/>
                </a:cubicBezTo>
                <a:cubicBezTo>
                  <a:pt x="8203693" y="1116194"/>
                  <a:pt x="8215293" y="1085072"/>
                  <a:pt x="8241175" y="1076445"/>
                </a:cubicBezTo>
                <a:lnTo>
                  <a:pt x="8275899" y="1064871"/>
                </a:lnTo>
                <a:cubicBezTo>
                  <a:pt x="8314481" y="1072587"/>
                  <a:pt x="8355921" y="1071532"/>
                  <a:pt x="8391646" y="1088020"/>
                </a:cubicBezTo>
                <a:cubicBezTo>
                  <a:pt x="8428068" y="1104830"/>
                  <a:pt x="8436641" y="1178011"/>
                  <a:pt x="8449519" y="1203767"/>
                </a:cubicBezTo>
                <a:cubicBezTo>
                  <a:pt x="8530772" y="1366272"/>
                  <a:pt x="8486291" y="1225274"/>
                  <a:pt x="8553691" y="1388962"/>
                </a:cubicBezTo>
                <a:cubicBezTo>
                  <a:pt x="8626905" y="1566769"/>
                  <a:pt x="8550299" y="1429607"/>
                  <a:pt x="8623139" y="1551007"/>
                </a:cubicBezTo>
                <a:cubicBezTo>
                  <a:pt x="8639549" y="1682282"/>
                  <a:pt x="8624949" y="1603939"/>
                  <a:pt x="8657864" y="1724628"/>
                </a:cubicBezTo>
                <a:cubicBezTo>
                  <a:pt x="8662050" y="1739975"/>
                  <a:pt x="8663172" y="1756305"/>
                  <a:pt x="8669438" y="1770926"/>
                </a:cubicBezTo>
                <a:cubicBezTo>
                  <a:pt x="8674918" y="1783712"/>
                  <a:pt x="8684871" y="1794075"/>
                  <a:pt x="8692588" y="1805650"/>
                </a:cubicBezTo>
                <a:cubicBezTo>
                  <a:pt x="8696446" y="1821083"/>
                  <a:pt x="8700711" y="1836420"/>
                  <a:pt x="8704162" y="1851949"/>
                </a:cubicBezTo>
                <a:cubicBezTo>
                  <a:pt x="8708430" y="1871154"/>
                  <a:pt x="8708829" y="1891402"/>
                  <a:pt x="8715737" y="1909823"/>
                </a:cubicBezTo>
                <a:cubicBezTo>
                  <a:pt x="8722184" y="1927014"/>
                  <a:pt x="8746900" y="1955588"/>
                  <a:pt x="8762036" y="1967696"/>
                </a:cubicBezTo>
                <a:cubicBezTo>
                  <a:pt x="8772899" y="1976386"/>
                  <a:pt x="8786420" y="1981539"/>
                  <a:pt x="8796760" y="1990845"/>
                </a:cubicBezTo>
                <a:cubicBezTo>
                  <a:pt x="8825150" y="2016396"/>
                  <a:pt x="8856597" y="2040088"/>
                  <a:pt x="8877783" y="2071868"/>
                </a:cubicBezTo>
                <a:cubicBezTo>
                  <a:pt x="8882957" y="2079629"/>
                  <a:pt x="8909945" y="2125030"/>
                  <a:pt x="8924081" y="2129742"/>
                </a:cubicBezTo>
                <a:cubicBezTo>
                  <a:pt x="8961408" y="2142185"/>
                  <a:pt x="9002501" y="2140448"/>
                  <a:pt x="9039828" y="2152891"/>
                </a:cubicBezTo>
                <a:cubicBezTo>
                  <a:pt x="9051403" y="2156749"/>
                  <a:pt x="9064013" y="2158318"/>
                  <a:pt x="9074552" y="2164466"/>
                </a:cubicBezTo>
                <a:cubicBezTo>
                  <a:pt x="9110600" y="2185494"/>
                  <a:pt x="9144000" y="2210765"/>
                  <a:pt x="9178724" y="2233914"/>
                </a:cubicBezTo>
                <a:cubicBezTo>
                  <a:pt x="9220768" y="2219899"/>
                  <a:pt x="9213448" y="2234540"/>
                  <a:pt x="9213448" y="2199190"/>
                </a:cubicBezTo>
              </a:path>
            </a:pathLst>
          </a:cu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Rectangle 1">
            <a:extLst>
              <a:ext uri="{FF2B5EF4-FFF2-40B4-BE49-F238E27FC236}">
                <a16:creationId xmlns:a16="http://schemas.microsoft.com/office/drawing/2014/main" id="{059AD962-97F4-4091-88FB-2A82D9EA495E}"/>
              </a:ext>
            </a:extLst>
          </p:cNvPr>
          <p:cNvSpPr/>
          <p:nvPr/>
        </p:nvSpPr>
        <p:spPr>
          <a:xfrm>
            <a:off x="1770926" y="879675"/>
            <a:ext cx="9419774" cy="155100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ZA" sz="4400" spc="300" dirty="0">
                <a:latin typeface="Tandelle" panose="02000508030000020004" pitchFamily="2" charset="0"/>
              </a:rPr>
              <a:t>SHADOWS OF LIFE</a:t>
            </a:r>
          </a:p>
        </p:txBody>
      </p:sp>
    </p:spTree>
    <p:extLst>
      <p:ext uri="{BB962C8B-B14F-4D97-AF65-F5344CB8AC3E}">
        <p14:creationId xmlns:p14="http://schemas.microsoft.com/office/powerpoint/2010/main" val="41416266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59407DFD-36EF-45F3-9E97-BEEDD6A4457C}"/>
              </a:ext>
            </a:extLst>
          </p:cNvPr>
          <p:cNvCxnSpPr/>
          <p:nvPr/>
        </p:nvCxnSpPr>
        <p:spPr>
          <a:xfrm>
            <a:off x="1770926" y="879676"/>
            <a:ext cx="0" cy="4896091"/>
          </a:xfrm>
          <a:prstGeom prst="line">
            <a:avLst/>
          </a:prstGeom>
          <a:ln w="635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B90735E-B116-47E7-A927-28689B5A0D63}"/>
              </a:ext>
            </a:extLst>
          </p:cNvPr>
          <p:cNvCxnSpPr>
            <a:cxnSpLocks/>
          </p:cNvCxnSpPr>
          <p:nvPr/>
        </p:nvCxnSpPr>
        <p:spPr>
          <a:xfrm flipH="1">
            <a:off x="1759352" y="5625296"/>
            <a:ext cx="9410218" cy="150471"/>
          </a:xfrm>
          <a:prstGeom prst="line">
            <a:avLst/>
          </a:prstGeom>
          <a:ln w="63500">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0C180E5-F5FA-44FB-86CC-100239BD8D3F}"/>
              </a:ext>
            </a:extLst>
          </p:cNvPr>
          <p:cNvSpPr txBox="1"/>
          <p:nvPr/>
        </p:nvSpPr>
        <p:spPr>
          <a:xfrm>
            <a:off x="1770926" y="5978324"/>
            <a:ext cx="9398644" cy="769441"/>
          </a:xfrm>
          <a:prstGeom prst="rect">
            <a:avLst/>
          </a:prstGeom>
          <a:noFill/>
        </p:spPr>
        <p:txBody>
          <a:bodyPr wrap="square" rtlCol="0">
            <a:spAutoFit/>
          </a:bodyPr>
          <a:lstStyle/>
          <a:p>
            <a:pPr algn="ctr"/>
            <a:r>
              <a:rPr lang="en-ZA" sz="4400" spc="300" dirty="0">
                <a:latin typeface="Tandelle" panose="02000508030000020004" pitchFamily="2" charset="0"/>
              </a:rPr>
              <a:t>TIME</a:t>
            </a:r>
            <a:endParaRPr lang="en-ZA" spc="300" dirty="0">
              <a:latin typeface="Tandelle" panose="02000508030000020004" pitchFamily="2" charset="0"/>
            </a:endParaRPr>
          </a:p>
        </p:txBody>
      </p:sp>
      <p:sp>
        <p:nvSpPr>
          <p:cNvPr id="11" name="TextBox 10">
            <a:extLst>
              <a:ext uri="{FF2B5EF4-FFF2-40B4-BE49-F238E27FC236}">
                <a16:creationId xmlns:a16="http://schemas.microsoft.com/office/drawing/2014/main" id="{BE89A131-3153-46FD-8A50-05DAB48C4F67}"/>
              </a:ext>
            </a:extLst>
          </p:cNvPr>
          <p:cNvSpPr txBox="1"/>
          <p:nvPr/>
        </p:nvSpPr>
        <p:spPr>
          <a:xfrm rot="16200000">
            <a:off x="-1267680" y="2943001"/>
            <a:ext cx="4896092" cy="769441"/>
          </a:xfrm>
          <a:prstGeom prst="rect">
            <a:avLst/>
          </a:prstGeom>
          <a:noFill/>
        </p:spPr>
        <p:txBody>
          <a:bodyPr wrap="square" rtlCol="0">
            <a:spAutoFit/>
          </a:bodyPr>
          <a:lstStyle/>
          <a:p>
            <a:pPr algn="ctr"/>
            <a:r>
              <a:rPr lang="en-ZA" sz="4400" b="1" spc="300" dirty="0">
                <a:latin typeface="Tandelle" panose="02000508030000020004" pitchFamily="2" charset="0"/>
              </a:rPr>
              <a:t>MENTAL WELLNESS</a:t>
            </a:r>
            <a:endParaRPr lang="en-ZA" sz="2800" b="1" spc="300" dirty="0">
              <a:latin typeface="Tandelle" panose="02000508030000020004" pitchFamily="2" charset="0"/>
            </a:endParaRPr>
          </a:p>
        </p:txBody>
      </p:sp>
      <p:sp>
        <p:nvSpPr>
          <p:cNvPr id="12" name="Freeform: Shape 11">
            <a:extLst>
              <a:ext uri="{FF2B5EF4-FFF2-40B4-BE49-F238E27FC236}">
                <a16:creationId xmlns:a16="http://schemas.microsoft.com/office/drawing/2014/main" id="{8CB6F8DB-7AD1-4C16-B130-CB2232F80AC1}"/>
              </a:ext>
            </a:extLst>
          </p:cNvPr>
          <p:cNvSpPr/>
          <p:nvPr/>
        </p:nvSpPr>
        <p:spPr>
          <a:xfrm>
            <a:off x="2047987" y="3429000"/>
            <a:ext cx="9213936" cy="3194613"/>
          </a:xfrm>
          <a:custGeom>
            <a:avLst/>
            <a:gdLst>
              <a:gd name="connsiteX0" fmla="*/ 0 w 9213936"/>
              <a:gd name="connsiteY0" fmla="*/ 821802 h 3194613"/>
              <a:gd name="connsiteX1" fmla="*/ 104172 w 9213936"/>
              <a:gd name="connsiteY1" fmla="*/ 787078 h 3194613"/>
              <a:gd name="connsiteX2" fmla="*/ 150471 w 9213936"/>
              <a:gd name="connsiteY2" fmla="*/ 706056 h 3194613"/>
              <a:gd name="connsiteX3" fmla="*/ 254643 w 9213936"/>
              <a:gd name="connsiteY3" fmla="*/ 590309 h 3194613"/>
              <a:gd name="connsiteX4" fmla="*/ 393539 w 9213936"/>
              <a:gd name="connsiteY4" fmla="*/ 474562 h 3194613"/>
              <a:gd name="connsiteX5" fmla="*/ 520861 w 9213936"/>
              <a:gd name="connsiteY5" fmla="*/ 370390 h 3194613"/>
              <a:gd name="connsiteX6" fmla="*/ 590309 w 9213936"/>
              <a:gd name="connsiteY6" fmla="*/ 266218 h 3194613"/>
              <a:gd name="connsiteX7" fmla="*/ 625033 w 9213936"/>
              <a:gd name="connsiteY7" fmla="*/ 196769 h 3194613"/>
              <a:gd name="connsiteX8" fmla="*/ 682907 w 9213936"/>
              <a:gd name="connsiteY8" fmla="*/ 138896 h 3194613"/>
              <a:gd name="connsiteX9" fmla="*/ 729205 w 9213936"/>
              <a:gd name="connsiteY9" fmla="*/ 92597 h 3194613"/>
              <a:gd name="connsiteX10" fmla="*/ 833377 w 9213936"/>
              <a:gd name="connsiteY10" fmla="*/ 69448 h 3194613"/>
              <a:gd name="connsiteX11" fmla="*/ 925975 w 9213936"/>
              <a:gd name="connsiteY11" fmla="*/ 46299 h 3194613"/>
              <a:gd name="connsiteX12" fmla="*/ 1226917 w 9213936"/>
              <a:gd name="connsiteY12" fmla="*/ 57873 h 3194613"/>
              <a:gd name="connsiteX13" fmla="*/ 1307939 w 9213936"/>
              <a:gd name="connsiteY13" fmla="*/ 92597 h 3194613"/>
              <a:gd name="connsiteX14" fmla="*/ 1377388 w 9213936"/>
              <a:gd name="connsiteY14" fmla="*/ 115747 h 3194613"/>
              <a:gd name="connsiteX15" fmla="*/ 1516284 w 9213936"/>
              <a:gd name="connsiteY15" fmla="*/ 266218 h 3194613"/>
              <a:gd name="connsiteX16" fmla="*/ 1562583 w 9213936"/>
              <a:gd name="connsiteY16" fmla="*/ 312516 h 3194613"/>
              <a:gd name="connsiteX17" fmla="*/ 1655180 w 9213936"/>
              <a:gd name="connsiteY17" fmla="*/ 451413 h 3194613"/>
              <a:gd name="connsiteX18" fmla="*/ 1689904 w 9213936"/>
              <a:gd name="connsiteY18" fmla="*/ 497711 h 3194613"/>
              <a:gd name="connsiteX19" fmla="*/ 1724628 w 9213936"/>
              <a:gd name="connsiteY19" fmla="*/ 601883 h 3194613"/>
              <a:gd name="connsiteX20" fmla="*/ 1747777 w 9213936"/>
              <a:gd name="connsiteY20" fmla="*/ 682906 h 3194613"/>
              <a:gd name="connsiteX21" fmla="*/ 1863524 w 9213936"/>
              <a:gd name="connsiteY21" fmla="*/ 891250 h 3194613"/>
              <a:gd name="connsiteX22" fmla="*/ 1932972 w 9213936"/>
              <a:gd name="connsiteY22" fmla="*/ 1064871 h 3194613"/>
              <a:gd name="connsiteX23" fmla="*/ 1956122 w 9213936"/>
              <a:gd name="connsiteY23" fmla="*/ 1215342 h 3194613"/>
              <a:gd name="connsiteX24" fmla="*/ 1979271 w 9213936"/>
              <a:gd name="connsiteY24" fmla="*/ 1296364 h 3194613"/>
              <a:gd name="connsiteX25" fmla="*/ 2002421 w 9213936"/>
              <a:gd name="connsiteY25" fmla="*/ 1388962 h 3194613"/>
              <a:gd name="connsiteX26" fmla="*/ 2025570 w 9213936"/>
              <a:gd name="connsiteY26" fmla="*/ 1493134 h 3194613"/>
              <a:gd name="connsiteX27" fmla="*/ 2037145 w 9213936"/>
              <a:gd name="connsiteY27" fmla="*/ 1643605 h 3194613"/>
              <a:gd name="connsiteX28" fmla="*/ 2060294 w 9213936"/>
              <a:gd name="connsiteY28" fmla="*/ 1678329 h 3194613"/>
              <a:gd name="connsiteX29" fmla="*/ 2095018 w 9213936"/>
              <a:gd name="connsiteY29" fmla="*/ 1747777 h 3194613"/>
              <a:gd name="connsiteX30" fmla="*/ 2106593 w 9213936"/>
              <a:gd name="connsiteY30" fmla="*/ 1817225 h 3194613"/>
              <a:gd name="connsiteX31" fmla="*/ 2118167 w 9213936"/>
              <a:gd name="connsiteY31" fmla="*/ 1863524 h 3194613"/>
              <a:gd name="connsiteX32" fmla="*/ 2129742 w 9213936"/>
              <a:gd name="connsiteY32" fmla="*/ 1921397 h 3194613"/>
              <a:gd name="connsiteX33" fmla="*/ 2141317 w 9213936"/>
              <a:gd name="connsiteY33" fmla="*/ 1967696 h 3194613"/>
              <a:gd name="connsiteX34" fmla="*/ 2176041 w 9213936"/>
              <a:gd name="connsiteY34" fmla="*/ 2048719 h 3194613"/>
              <a:gd name="connsiteX35" fmla="*/ 2187615 w 9213936"/>
              <a:gd name="connsiteY35" fmla="*/ 2083443 h 3194613"/>
              <a:gd name="connsiteX36" fmla="*/ 2233914 w 9213936"/>
              <a:gd name="connsiteY36" fmla="*/ 2118167 h 3194613"/>
              <a:gd name="connsiteX37" fmla="*/ 2453833 w 9213936"/>
              <a:gd name="connsiteY37" fmla="*/ 2164466 h 3194613"/>
              <a:gd name="connsiteX38" fmla="*/ 2650603 w 9213936"/>
              <a:gd name="connsiteY38" fmla="*/ 2129742 h 3194613"/>
              <a:gd name="connsiteX39" fmla="*/ 2789499 w 9213936"/>
              <a:gd name="connsiteY39" fmla="*/ 2048719 h 3194613"/>
              <a:gd name="connsiteX40" fmla="*/ 2858947 w 9213936"/>
              <a:gd name="connsiteY40" fmla="*/ 1932972 h 3194613"/>
              <a:gd name="connsiteX41" fmla="*/ 2905246 w 9213936"/>
              <a:gd name="connsiteY41" fmla="*/ 1805650 h 3194613"/>
              <a:gd name="connsiteX42" fmla="*/ 2916821 w 9213936"/>
              <a:gd name="connsiteY42" fmla="*/ 1724628 h 3194613"/>
              <a:gd name="connsiteX43" fmla="*/ 2893671 w 9213936"/>
              <a:gd name="connsiteY43" fmla="*/ 1458410 h 3194613"/>
              <a:gd name="connsiteX44" fmla="*/ 2916821 w 9213936"/>
              <a:gd name="connsiteY44" fmla="*/ 1273215 h 3194613"/>
              <a:gd name="connsiteX45" fmla="*/ 2951545 w 9213936"/>
              <a:gd name="connsiteY45" fmla="*/ 1041721 h 3194613"/>
              <a:gd name="connsiteX46" fmla="*/ 2974694 w 9213936"/>
              <a:gd name="connsiteY46" fmla="*/ 983848 h 3194613"/>
              <a:gd name="connsiteX47" fmla="*/ 3009418 w 9213936"/>
              <a:gd name="connsiteY47" fmla="*/ 937549 h 3194613"/>
              <a:gd name="connsiteX48" fmla="*/ 3044142 w 9213936"/>
              <a:gd name="connsiteY48" fmla="*/ 879676 h 3194613"/>
              <a:gd name="connsiteX49" fmla="*/ 3090441 w 9213936"/>
              <a:gd name="connsiteY49" fmla="*/ 844952 h 3194613"/>
              <a:gd name="connsiteX50" fmla="*/ 3240912 w 9213936"/>
              <a:gd name="connsiteY50" fmla="*/ 775504 h 3194613"/>
              <a:gd name="connsiteX51" fmla="*/ 3275636 w 9213936"/>
              <a:gd name="connsiteY51" fmla="*/ 752354 h 3194613"/>
              <a:gd name="connsiteX52" fmla="*/ 3368233 w 9213936"/>
              <a:gd name="connsiteY52" fmla="*/ 717630 h 3194613"/>
              <a:gd name="connsiteX53" fmla="*/ 3426107 w 9213936"/>
              <a:gd name="connsiteY53" fmla="*/ 706056 h 3194613"/>
              <a:gd name="connsiteX54" fmla="*/ 3460831 w 9213936"/>
              <a:gd name="connsiteY54" fmla="*/ 694481 h 3194613"/>
              <a:gd name="connsiteX55" fmla="*/ 3877519 w 9213936"/>
              <a:gd name="connsiteY55" fmla="*/ 706056 h 3194613"/>
              <a:gd name="connsiteX56" fmla="*/ 3981691 w 9213936"/>
              <a:gd name="connsiteY56" fmla="*/ 752354 h 3194613"/>
              <a:gd name="connsiteX57" fmla="*/ 4074289 w 9213936"/>
              <a:gd name="connsiteY57" fmla="*/ 844952 h 3194613"/>
              <a:gd name="connsiteX58" fmla="*/ 4155312 w 9213936"/>
              <a:gd name="connsiteY58" fmla="*/ 983848 h 3194613"/>
              <a:gd name="connsiteX59" fmla="*/ 4375231 w 9213936"/>
              <a:gd name="connsiteY59" fmla="*/ 1169043 h 3194613"/>
              <a:gd name="connsiteX60" fmla="*/ 4514127 w 9213936"/>
              <a:gd name="connsiteY60" fmla="*/ 1319514 h 3194613"/>
              <a:gd name="connsiteX61" fmla="*/ 4583575 w 9213936"/>
              <a:gd name="connsiteY61" fmla="*/ 1412111 h 3194613"/>
              <a:gd name="connsiteX62" fmla="*/ 4722471 w 9213936"/>
              <a:gd name="connsiteY62" fmla="*/ 1539433 h 3194613"/>
              <a:gd name="connsiteX63" fmla="*/ 4815069 w 9213936"/>
              <a:gd name="connsiteY63" fmla="*/ 1689904 h 3194613"/>
              <a:gd name="connsiteX64" fmla="*/ 4849793 w 9213936"/>
              <a:gd name="connsiteY64" fmla="*/ 1724628 h 3194613"/>
              <a:gd name="connsiteX65" fmla="*/ 4907666 w 9213936"/>
              <a:gd name="connsiteY65" fmla="*/ 1747777 h 3194613"/>
              <a:gd name="connsiteX66" fmla="*/ 5058137 w 9213936"/>
              <a:gd name="connsiteY66" fmla="*/ 1724628 h 3194613"/>
              <a:gd name="connsiteX67" fmla="*/ 5220183 w 9213936"/>
              <a:gd name="connsiteY67" fmla="*/ 1585732 h 3194613"/>
              <a:gd name="connsiteX68" fmla="*/ 5231757 w 9213936"/>
              <a:gd name="connsiteY68" fmla="*/ 1504709 h 3194613"/>
              <a:gd name="connsiteX69" fmla="*/ 5335929 w 9213936"/>
              <a:gd name="connsiteY69" fmla="*/ 1215342 h 3194613"/>
              <a:gd name="connsiteX70" fmla="*/ 5370653 w 9213936"/>
              <a:gd name="connsiteY70" fmla="*/ 1134319 h 3194613"/>
              <a:gd name="connsiteX71" fmla="*/ 5393803 w 9213936"/>
              <a:gd name="connsiteY71" fmla="*/ 1041721 h 3194613"/>
              <a:gd name="connsiteX72" fmla="*/ 5405377 w 9213936"/>
              <a:gd name="connsiteY72" fmla="*/ 462987 h 3194613"/>
              <a:gd name="connsiteX73" fmla="*/ 5428527 w 9213936"/>
              <a:gd name="connsiteY73" fmla="*/ 358815 h 3194613"/>
              <a:gd name="connsiteX74" fmla="*/ 5463251 w 9213936"/>
              <a:gd name="connsiteY74" fmla="*/ 196769 h 3194613"/>
              <a:gd name="connsiteX75" fmla="*/ 5486400 w 9213936"/>
              <a:gd name="connsiteY75" fmla="*/ 138896 h 3194613"/>
              <a:gd name="connsiteX76" fmla="*/ 5532699 w 9213936"/>
              <a:gd name="connsiteY76" fmla="*/ 23149 h 3194613"/>
              <a:gd name="connsiteX77" fmla="*/ 5590572 w 9213936"/>
              <a:gd name="connsiteY77" fmla="*/ 0 h 3194613"/>
              <a:gd name="connsiteX78" fmla="*/ 5798917 w 9213936"/>
              <a:gd name="connsiteY78" fmla="*/ 23149 h 3194613"/>
              <a:gd name="connsiteX79" fmla="*/ 6030410 w 9213936"/>
              <a:gd name="connsiteY79" fmla="*/ 208344 h 3194613"/>
              <a:gd name="connsiteX80" fmla="*/ 6157732 w 9213936"/>
              <a:gd name="connsiteY80" fmla="*/ 439838 h 3194613"/>
              <a:gd name="connsiteX81" fmla="*/ 6169307 w 9213936"/>
              <a:gd name="connsiteY81" fmla="*/ 544010 h 3194613"/>
              <a:gd name="connsiteX82" fmla="*/ 6180881 w 9213936"/>
              <a:gd name="connsiteY82" fmla="*/ 625033 h 3194613"/>
              <a:gd name="connsiteX83" fmla="*/ 6227180 w 9213936"/>
              <a:gd name="connsiteY83" fmla="*/ 925975 h 3194613"/>
              <a:gd name="connsiteX84" fmla="*/ 6250329 w 9213936"/>
              <a:gd name="connsiteY84" fmla="*/ 1169043 h 3194613"/>
              <a:gd name="connsiteX85" fmla="*/ 6261904 w 9213936"/>
              <a:gd name="connsiteY85" fmla="*/ 1203767 h 3194613"/>
              <a:gd name="connsiteX86" fmla="*/ 6308203 w 9213936"/>
              <a:gd name="connsiteY86" fmla="*/ 1319514 h 3194613"/>
              <a:gd name="connsiteX87" fmla="*/ 6377651 w 9213936"/>
              <a:gd name="connsiteY87" fmla="*/ 1446835 h 3194613"/>
              <a:gd name="connsiteX88" fmla="*/ 6458674 w 9213936"/>
              <a:gd name="connsiteY88" fmla="*/ 1574157 h 3194613"/>
              <a:gd name="connsiteX89" fmla="*/ 6562846 w 9213936"/>
              <a:gd name="connsiteY89" fmla="*/ 1840375 h 3194613"/>
              <a:gd name="connsiteX90" fmla="*/ 6597570 w 9213936"/>
              <a:gd name="connsiteY90" fmla="*/ 1990845 h 3194613"/>
              <a:gd name="connsiteX91" fmla="*/ 6667018 w 9213936"/>
              <a:gd name="connsiteY91" fmla="*/ 2268638 h 3194613"/>
              <a:gd name="connsiteX92" fmla="*/ 6771190 w 9213936"/>
              <a:gd name="connsiteY92" fmla="*/ 2430683 h 3194613"/>
              <a:gd name="connsiteX93" fmla="*/ 6840638 w 9213936"/>
              <a:gd name="connsiteY93" fmla="*/ 2523281 h 3194613"/>
              <a:gd name="connsiteX94" fmla="*/ 6898512 w 9213936"/>
              <a:gd name="connsiteY94" fmla="*/ 2627453 h 3194613"/>
              <a:gd name="connsiteX95" fmla="*/ 6921661 w 9213936"/>
              <a:gd name="connsiteY95" fmla="*/ 2754775 h 3194613"/>
              <a:gd name="connsiteX96" fmla="*/ 7025833 w 9213936"/>
              <a:gd name="connsiteY96" fmla="*/ 2916820 h 3194613"/>
              <a:gd name="connsiteX97" fmla="*/ 7083707 w 9213936"/>
              <a:gd name="connsiteY97" fmla="*/ 2997843 h 3194613"/>
              <a:gd name="connsiteX98" fmla="*/ 7153155 w 9213936"/>
              <a:gd name="connsiteY98" fmla="*/ 3044142 h 3194613"/>
              <a:gd name="connsiteX99" fmla="*/ 7187879 w 9213936"/>
              <a:gd name="connsiteY99" fmla="*/ 3078866 h 3194613"/>
              <a:gd name="connsiteX100" fmla="*/ 7245752 w 9213936"/>
              <a:gd name="connsiteY100" fmla="*/ 3125164 h 3194613"/>
              <a:gd name="connsiteX101" fmla="*/ 7280476 w 9213936"/>
              <a:gd name="connsiteY101" fmla="*/ 3159888 h 3194613"/>
              <a:gd name="connsiteX102" fmla="*/ 7396223 w 9213936"/>
              <a:gd name="connsiteY102" fmla="*/ 3194613 h 3194613"/>
              <a:gd name="connsiteX103" fmla="*/ 7500395 w 9213936"/>
              <a:gd name="connsiteY103" fmla="*/ 3183038 h 3194613"/>
              <a:gd name="connsiteX104" fmla="*/ 7581418 w 9213936"/>
              <a:gd name="connsiteY104" fmla="*/ 3136739 h 3194613"/>
              <a:gd name="connsiteX105" fmla="*/ 7708739 w 9213936"/>
              <a:gd name="connsiteY105" fmla="*/ 2997843 h 3194613"/>
              <a:gd name="connsiteX106" fmla="*/ 7743464 w 9213936"/>
              <a:gd name="connsiteY106" fmla="*/ 2916820 h 3194613"/>
              <a:gd name="connsiteX107" fmla="*/ 7778188 w 9213936"/>
              <a:gd name="connsiteY107" fmla="*/ 2847372 h 3194613"/>
              <a:gd name="connsiteX108" fmla="*/ 7812912 w 9213936"/>
              <a:gd name="connsiteY108" fmla="*/ 2627453 h 3194613"/>
              <a:gd name="connsiteX109" fmla="*/ 7836061 w 9213936"/>
              <a:gd name="connsiteY109" fmla="*/ 2500132 h 3194613"/>
              <a:gd name="connsiteX110" fmla="*/ 7847636 w 9213936"/>
              <a:gd name="connsiteY110" fmla="*/ 2419109 h 3194613"/>
              <a:gd name="connsiteX111" fmla="*/ 7859210 w 9213936"/>
              <a:gd name="connsiteY111" fmla="*/ 2210764 h 3194613"/>
              <a:gd name="connsiteX112" fmla="*/ 7882360 w 9213936"/>
              <a:gd name="connsiteY112" fmla="*/ 2013995 h 3194613"/>
              <a:gd name="connsiteX113" fmla="*/ 7893934 w 9213936"/>
              <a:gd name="connsiteY113" fmla="*/ 1527858 h 3194613"/>
              <a:gd name="connsiteX114" fmla="*/ 7940233 w 9213936"/>
              <a:gd name="connsiteY114" fmla="*/ 1354238 h 3194613"/>
              <a:gd name="connsiteX115" fmla="*/ 7986532 w 9213936"/>
              <a:gd name="connsiteY115" fmla="*/ 1284790 h 3194613"/>
              <a:gd name="connsiteX116" fmla="*/ 8055980 w 9213936"/>
              <a:gd name="connsiteY116" fmla="*/ 1238491 h 3194613"/>
              <a:gd name="connsiteX117" fmla="*/ 8137003 w 9213936"/>
              <a:gd name="connsiteY117" fmla="*/ 1169043 h 3194613"/>
              <a:gd name="connsiteX118" fmla="*/ 8183302 w 9213936"/>
              <a:gd name="connsiteY118" fmla="*/ 1134319 h 3194613"/>
              <a:gd name="connsiteX119" fmla="*/ 8241175 w 9213936"/>
              <a:gd name="connsiteY119" fmla="*/ 1076445 h 3194613"/>
              <a:gd name="connsiteX120" fmla="*/ 8275899 w 9213936"/>
              <a:gd name="connsiteY120" fmla="*/ 1064871 h 3194613"/>
              <a:gd name="connsiteX121" fmla="*/ 8391646 w 9213936"/>
              <a:gd name="connsiteY121" fmla="*/ 1088020 h 3194613"/>
              <a:gd name="connsiteX122" fmla="*/ 8449519 w 9213936"/>
              <a:gd name="connsiteY122" fmla="*/ 1203767 h 3194613"/>
              <a:gd name="connsiteX123" fmla="*/ 8553691 w 9213936"/>
              <a:gd name="connsiteY123" fmla="*/ 1388962 h 3194613"/>
              <a:gd name="connsiteX124" fmla="*/ 8623139 w 9213936"/>
              <a:gd name="connsiteY124" fmla="*/ 1551007 h 3194613"/>
              <a:gd name="connsiteX125" fmla="*/ 8657864 w 9213936"/>
              <a:gd name="connsiteY125" fmla="*/ 1724628 h 3194613"/>
              <a:gd name="connsiteX126" fmla="*/ 8669438 w 9213936"/>
              <a:gd name="connsiteY126" fmla="*/ 1770926 h 3194613"/>
              <a:gd name="connsiteX127" fmla="*/ 8692588 w 9213936"/>
              <a:gd name="connsiteY127" fmla="*/ 1805650 h 3194613"/>
              <a:gd name="connsiteX128" fmla="*/ 8704162 w 9213936"/>
              <a:gd name="connsiteY128" fmla="*/ 1851949 h 3194613"/>
              <a:gd name="connsiteX129" fmla="*/ 8715737 w 9213936"/>
              <a:gd name="connsiteY129" fmla="*/ 1909823 h 3194613"/>
              <a:gd name="connsiteX130" fmla="*/ 8762036 w 9213936"/>
              <a:gd name="connsiteY130" fmla="*/ 1967696 h 3194613"/>
              <a:gd name="connsiteX131" fmla="*/ 8796760 w 9213936"/>
              <a:gd name="connsiteY131" fmla="*/ 1990845 h 3194613"/>
              <a:gd name="connsiteX132" fmla="*/ 8877783 w 9213936"/>
              <a:gd name="connsiteY132" fmla="*/ 2071868 h 3194613"/>
              <a:gd name="connsiteX133" fmla="*/ 8924081 w 9213936"/>
              <a:gd name="connsiteY133" fmla="*/ 2129742 h 3194613"/>
              <a:gd name="connsiteX134" fmla="*/ 9039828 w 9213936"/>
              <a:gd name="connsiteY134" fmla="*/ 2152891 h 3194613"/>
              <a:gd name="connsiteX135" fmla="*/ 9074552 w 9213936"/>
              <a:gd name="connsiteY135" fmla="*/ 2164466 h 3194613"/>
              <a:gd name="connsiteX136" fmla="*/ 9178724 w 9213936"/>
              <a:gd name="connsiteY136" fmla="*/ 2233914 h 3194613"/>
              <a:gd name="connsiteX137" fmla="*/ 9213448 w 9213936"/>
              <a:gd name="connsiteY137" fmla="*/ 2199190 h 3194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9213936" h="3194613">
                <a:moveTo>
                  <a:pt x="0" y="821802"/>
                </a:moveTo>
                <a:cubicBezTo>
                  <a:pt x="34724" y="810227"/>
                  <a:pt x="75160" y="809395"/>
                  <a:pt x="104172" y="787078"/>
                </a:cubicBezTo>
                <a:cubicBezTo>
                  <a:pt x="128827" y="768113"/>
                  <a:pt x="133771" y="732299"/>
                  <a:pt x="150471" y="706056"/>
                </a:cubicBezTo>
                <a:cubicBezTo>
                  <a:pt x="177903" y="662948"/>
                  <a:pt x="217263" y="623536"/>
                  <a:pt x="254643" y="590309"/>
                </a:cubicBezTo>
                <a:cubicBezTo>
                  <a:pt x="299687" y="550269"/>
                  <a:pt x="343393" y="507992"/>
                  <a:pt x="393539" y="474562"/>
                </a:cubicBezTo>
                <a:cubicBezTo>
                  <a:pt x="464119" y="427509"/>
                  <a:pt x="464464" y="433837"/>
                  <a:pt x="520861" y="370390"/>
                </a:cubicBezTo>
                <a:cubicBezTo>
                  <a:pt x="545890" y="342232"/>
                  <a:pt x="572707" y="298489"/>
                  <a:pt x="590309" y="266218"/>
                </a:cubicBezTo>
                <a:cubicBezTo>
                  <a:pt x="602703" y="243496"/>
                  <a:pt x="609810" y="217701"/>
                  <a:pt x="625033" y="196769"/>
                </a:cubicBezTo>
                <a:cubicBezTo>
                  <a:pt x="641079" y="174705"/>
                  <a:pt x="663616" y="158187"/>
                  <a:pt x="682907" y="138896"/>
                </a:cubicBezTo>
                <a:cubicBezTo>
                  <a:pt x="698340" y="123463"/>
                  <a:pt x="708031" y="97890"/>
                  <a:pt x="729205" y="92597"/>
                </a:cubicBezTo>
                <a:cubicBezTo>
                  <a:pt x="889701" y="52476"/>
                  <a:pt x="642282" y="113547"/>
                  <a:pt x="833377" y="69448"/>
                </a:cubicBezTo>
                <a:cubicBezTo>
                  <a:pt x="864378" y="62294"/>
                  <a:pt x="895109" y="54015"/>
                  <a:pt x="925975" y="46299"/>
                </a:cubicBezTo>
                <a:cubicBezTo>
                  <a:pt x="1026289" y="50157"/>
                  <a:pt x="1127258" y="45793"/>
                  <a:pt x="1226917" y="57873"/>
                </a:cubicBezTo>
                <a:cubicBezTo>
                  <a:pt x="1256087" y="61409"/>
                  <a:pt x="1280514" y="82049"/>
                  <a:pt x="1307939" y="92597"/>
                </a:cubicBezTo>
                <a:cubicBezTo>
                  <a:pt x="1330714" y="101357"/>
                  <a:pt x="1354238" y="108030"/>
                  <a:pt x="1377388" y="115747"/>
                </a:cubicBezTo>
                <a:cubicBezTo>
                  <a:pt x="1504079" y="210767"/>
                  <a:pt x="1306966" y="56904"/>
                  <a:pt x="1516284" y="266218"/>
                </a:cubicBezTo>
                <a:cubicBezTo>
                  <a:pt x="1531717" y="281651"/>
                  <a:pt x="1549488" y="295056"/>
                  <a:pt x="1562583" y="312516"/>
                </a:cubicBezTo>
                <a:cubicBezTo>
                  <a:pt x="1595970" y="357031"/>
                  <a:pt x="1621793" y="406898"/>
                  <a:pt x="1655180" y="451413"/>
                </a:cubicBezTo>
                <a:lnTo>
                  <a:pt x="1689904" y="497711"/>
                </a:lnTo>
                <a:cubicBezTo>
                  <a:pt x="1701479" y="532435"/>
                  <a:pt x="1713711" y="566947"/>
                  <a:pt x="1724628" y="601883"/>
                </a:cubicBezTo>
                <a:cubicBezTo>
                  <a:pt x="1733006" y="628693"/>
                  <a:pt x="1735622" y="657584"/>
                  <a:pt x="1747777" y="682906"/>
                </a:cubicBezTo>
                <a:cubicBezTo>
                  <a:pt x="1782156" y="754528"/>
                  <a:pt x="1863524" y="891250"/>
                  <a:pt x="1863524" y="891250"/>
                </a:cubicBezTo>
                <a:cubicBezTo>
                  <a:pt x="1932774" y="1168246"/>
                  <a:pt x="1833193" y="805445"/>
                  <a:pt x="1932972" y="1064871"/>
                </a:cubicBezTo>
                <a:cubicBezTo>
                  <a:pt x="1937076" y="1075542"/>
                  <a:pt x="1955126" y="1210696"/>
                  <a:pt x="1956122" y="1215342"/>
                </a:cubicBezTo>
                <a:cubicBezTo>
                  <a:pt x="1962007" y="1242807"/>
                  <a:pt x="1972034" y="1269224"/>
                  <a:pt x="1979271" y="1296364"/>
                </a:cubicBezTo>
                <a:cubicBezTo>
                  <a:pt x="1987469" y="1327106"/>
                  <a:pt x="1995755" y="1357852"/>
                  <a:pt x="2002421" y="1388962"/>
                </a:cubicBezTo>
                <a:cubicBezTo>
                  <a:pt x="2026866" y="1503041"/>
                  <a:pt x="2000925" y="1419200"/>
                  <a:pt x="2025570" y="1493134"/>
                </a:cubicBezTo>
                <a:cubicBezTo>
                  <a:pt x="2029428" y="1543291"/>
                  <a:pt x="2027874" y="1594161"/>
                  <a:pt x="2037145" y="1643605"/>
                </a:cubicBezTo>
                <a:cubicBezTo>
                  <a:pt x="2039709" y="1657278"/>
                  <a:pt x="2053538" y="1666169"/>
                  <a:pt x="2060294" y="1678329"/>
                </a:cubicBezTo>
                <a:cubicBezTo>
                  <a:pt x="2072863" y="1700954"/>
                  <a:pt x="2083443" y="1724628"/>
                  <a:pt x="2095018" y="1747777"/>
                </a:cubicBezTo>
                <a:cubicBezTo>
                  <a:pt x="2098876" y="1770926"/>
                  <a:pt x="2101990" y="1794212"/>
                  <a:pt x="2106593" y="1817225"/>
                </a:cubicBezTo>
                <a:cubicBezTo>
                  <a:pt x="2109713" y="1832824"/>
                  <a:pt x="2114716" y="1847995"/>
                  <a:pt x="2118167" y="1863524"/>
                </a:cubicBezTo>
                <a:cubicBezTo>
                  <a:pt x="2122435" y="1882729"/>
                  <a:pt x="2125474" y="1902192"/>
                  <a:pt x="2129742" y="1921397"/>
                </a:cubicBezTo>
                <a:cubicBezTo>
                  <a:pt x="2133193" y="1936926"/>
                  <a:pt x="2137866" y="1952167"/>
                  <a:pt x="2141317" y="1967696"/>
                </a:cubicBezTo>
                <a:cubicBezTo>
                  <a:pt x="2156991" y="2038230"/>
                  <a:pt x="2137893" y="2010571"/>
                  <a:pt x="2176041" y="2048719"/>
                </a:cubicBezTo>
                <a:cubicBezTo>
                  <a:pt x="2179899" y="2060294"/>
                  <a:pt x="2179804" y="2074070"/>
                  <a:pt x="2187615" y="2083443"/>
                </a:cubicBezTo>
                <a:cubicBezTo>
                  <a:pt x="2199965" y="2098263"/>
                  <a:pt x="2216978" y="2108929"/>
                  <a:pt x="2233914" y="2118167"/>
                </a:cubicBezTo>
                <a:cubicBezTo>
                  <a:pt x="2326346" y="2168584"/>
                  <a:pt x="2335135" y="2154574"/>
                  <a:pt x="2453833" y="2164466"/>
                </a:cubicBezTo>
                <a:cubicBezTo>
                  <a:pt x="2519423" y="2152891"/>
                  <a:pt x="2587638" y="2151454"/>
                  <a:pt x="2650603" y="2129742"/>
                </a:cubicBezTo>
                <a:cubicBezTo>
                  <a:pt x="2701275" y="2112269"/>
                  <a:pt x="2789499" y="2048719"/>
                  <a:pt x="2789499" y="2048719"/>
                </a:cubicBezTo>
                <a:cubicBezTo>
                  <a:pt x="2812648" y="2010137"/>
                  <a:pt x="2842237" y="1974748"/>
                  <a:pt x="2858947" y="1932972"/>
                </a:cubicBezTo>
                <a:cubicBezTo>
                  <a:pt x="2891159" y="1852442"/>
                  <a:pt x="2875526" y="1894810"/>
                  <a:pt x="2905246" y="1805650"/>
                </a:cubicBezTo>
                <a:cubicBezTo>
                  <a:pt x="2909104" y="1778643"/>
                  <a:pt x="2916821" y="1751910"/>
                  <a:pt x="2916821" y="1724628"/>
                </a:cubicBezTo>
                <a:cubicBezTo>
                  <a:pt x="2916821" y="1538466"/>
                  <a:pt x="2920361" y="1565167"/>
                  <a:pt x="2893671" y="1458410"/>
                </a:cubicBezTo>
                <a:lnTo>
                  <a:pt x="2916821" y="1273215"/>
                </a:lnTo>
                <a:cubicBezTo>
                  <a:pt x="2921090" y="1239060"/>
                  <a:pt x="2930213" y="1105716"/>
                  <a:pt x="2951545" y="1041721"/>
                </a:cubicBezTo>
                <a:cubicBezTo>
                  <a:pt x="2958115" y="1022010"/>
                  <a:pt x="2964604" y="1002010"/>
                  <a:pt x="2974694" y="983848"/>
                </a:cubicBezTo>
                <a:cubicBezTo>
                  <a:pt x="2984063" y="966984"/>
                  <a:pt x="2998717" y="953600"/>
                  <a:pt x="3009418" y="937549"/>
                </a:cubicBezTo>
                <a:cubicBezTo>
                  <a:pt x="3021897" y="918830"/>
                  <a:pt x="3029328" y="896607"/>
                  <a:pt x="3044142" y="879676"/>
                </a:cubicBezTo>
                <a:cubicBezTo>
                  <a:pt x="3056845" y="865158"/>
                  <a:pt x="3074390" y="855653"/>
                  <a:pt x="3090441" y="844952"/>
                </a:cubicBezTo>
                <a:cubicBezTo>
                  <a:pt x="3178601" y="786179"/>
                  <a:pt x="3124290" y="828514"/>
                  <a:pt x="3240912" y="775504"/>
                </a:cubicBezTo>
                <a:cubicBezTo>
                  <a:pt x="3253576" y="769747"/>
                  <a:pt x="3262972" y="758111"/>
                  <a:pt x="3275636" y="752354"/>
                </a:cubicBezTo>
                <a:cubicBezTo>
                  <a:pt x="3305646" y="738713"/>
                  <a:pt x="3336726" y="727324"/>
                  <a:pt x="3368233" y="717630"/>
                </a:cubicBezTo>
                <a:cubicBezTo>
                  <a:pt x="3387036" y="711844"/>
                  <a:pt x="3407021" y="710827"/>
                  <a:pt x="3426107" y="706056"/>
                </a:cubicBezTo>
                <a:cubicBezTo>
                  <a:pt x="3437944" y="703097"/>
                  <a:pt x="3449256" y="698339"/>
                  <a:pt x="3460831" y="694481"/>
                </a:cubicBezTo>
                <a:cubicBezTo>
                  <a:pt x="3599727" y="698339"/>
                  <a:pt x="3738923" y="696156"/>
                  <a:pt x="3877519" y="706056"/>
                </a:cubicBezTo>
                <a:cubicBezTo>
                  <a:pt x="3919344" y="709043"/>
                  <a:pt x="3949935" y="729671"/>
                  <a:pt x="3981691" y="752354"/>
                </a:cubicBezTo>
                <a:cubicBezTo>
                  <a:pt x="4028719" y="785945"/>
                  <a:pt x="4040315" y="792447"/>
                  <a:pt x="4074289" y="844952"/>
                </a:cubicBezTo>
                <a:cubicBezTo>
                  <a:pt x="4103407" y="889953"/>
                  <a:pt x="4117411" y="945947"/>
                  <a:pt x="4155312" y="983848"/>
                </a:cubicBezTo>
                <a:cubicBezTo>
                  <a:pt x="4292786" y="1121322"/>
                  <a:pt x="4219254" y="1059859"/>
                  <a:pt x="4375231" y="1169043"/>
                </a:cubicBezTo>
                <a:cubicBezTo>
                  <a:pt x="4521198" y="1373398"/>
                  <a:pt x="4335649" y="1127307"/>
                  <a:pt x="4514127" y="1319514"/>
                </a:cubicBezTo>
                <a:cubicBezTo>
                  <a:pt x="4540380" y="1347787"/>
                  <a:pt x="4558169" y="1383075"/>
                  <a:pt x="4583575" y="1412111"/>
                </a:cubicBezTo>
                <a:cubicBezTo>
                  <a:pt x="4651184" y="1489378"/>
                  <a:pt x="4658323" y="1491322"/>
                  <a:pt x="4722471" y="1539433"/>
                </a:cubicBezTo>
                <a:cubicBezTo>
                  <a:pt x="4753337" y="1589590"/>
                  <a:pt x="4773425" y="1648260"/>
                  <a:pt x="4815069" y="1689904"/>
                </a:cubicBezTo>
                <a:cubicBezTo>
                  <a:pt x="4826644" y="1701479"/>
                  <a:pt x="4835912" y="1715952"/>
                  <a:pt x="4849793" y="1724628"/>
                </a:cubicBezTo>
                <a:cubicBezTo>
                  <a:pt x="4867412" y="1735640"/>
                  <a:pt x="4888375" y="1740061"/>
                  <a:pt x="4907666" y="1747777"/>
                </a:cubicBezTo>
                <a:cubicBezTo>
                  <a:pt x="4957823" y="1740061"/>
                  <a:pt x="5010714" y="1742694"/>
                  <a:pt x="5058137" y="1724628"/>
                </a:cubicBezTo>
                <a:cubicBezTo>
                  <a:pt x="5106107" y="1706354"/>
                  <a:pt x="5183544" y="1622371"/>
                  <a:pt x="5220183" y="1585732"/>
                </a:cubicBezTo>
                <a:cubicBezTo>
                  <a:pt x="5224041" y="1558724"/>
                  <a:pt x="5224579" y="1531030"/>
                  <a:pt x="5231757" y="1504709"/>
                </a:cubicBezTo>
                <a:cubicBezTo>
                  <a:pt x="5258690" y="1405953"/>
                  <a:pt x="5297001" y="1309881"/>
                  <a:pt x="5335929" y="1215342"/>
                </a:cubicBezTo>
                <a:cubicBezTo>
                  <a:pt x="5347117" y="1188172"/>
                  <a:pt x="5363526" y="1162825"/>
                  <a:pt x="5370653" y="1134319"/>
                </a:cubicBezTo>
                <a:lnTo>
                  <a:pt x="5393803" y="1041721"/>
                </a:lnTo>
                <a:cubicBezTo>
                  <a:pt x="5397661" y="848810"/>
                  <a:pt x="5395579" y="655688"/>
                  <a:pt x="5405377" y="462987"/>
                </a:cubicBezTo>
                <a:cubicBezTo>
                  <a:pt x="5407183" y="427462"/>
                  <a:pt x="5421199" y="393623"/>
                  <a:pt x="5428527" y="358815"/>
                </a:cubicBezTo>
                <a:cubicBezTo>
                  <a:pt x="5428705" y="357970"/>
                  <a:pt x="5452682" y="228477"/>
                  <a:pt x="5463251" y="196769"/>
                </a:cubicBezTo>
                <a:cubicBezTo>
                  <a:pt x="5469821" y="177058"/>
                  <a:pt x="5479830" y="158607"/>
                  <a:pt x="5486400" y="138896"/>
                </a:cubicBezTo>
                <a:cubicBezTo>
                  <a:pt x="5492389" y="120931"/>
                  <a:pt x="5504362" y="43390"/>
                  <a:pt x="5532699" y="23149"/>
                </a:cubicBezTo>
                <a:cubicBezTo>
                  <a:pt x="5549606" y="11073"/>
                  <a:pt x="5571281" y="7716"/>
                  <a:pt x="5590572" y="0"/>
                </a:cubicBezTo>
                <a:cubicBezTo>
                  <a:pt x="5660020" y="7716"/>
                  <a:pt x="5733248" y="-730"/>
                  <a:pt x="5798917" y="23149"/>
                </a:cubicBezTo>
                <a:cubicBezTo>
                  <a:pt x="5887266" y="55276"/>
                  <a:pt x="5975814" y="128931"/>
                  <a:pt x="6030410" y="208344"/>
                </a:cubicBezTo>
                <a:cubicBezTo>
                  <a:pt x="6086412" y="289802"/>
                  <a:pt x="6113904" y="352182"/>
                  <a:pt x="6157732" y="439838"/>
                </a:cubicBezTo>
                <a:cubicBezTo>
                  <a:pt x="6161590" y="474562"/>
                  <a:pt x="6164974" y="509342"/>
                  <a:pt x="6169307" y="544010"/>
                </a:cubicBezTo>
                <a:cubicBezTo>
                  <a:pt x="6172691" y="571081"/>
                  <a:pt x="6177631" y="597946"/>
                  <a:pt x="6180881" y="625033"/>
                </a:cubicBezTo>
                <a:cubicBezTo>
                  <a:pt x="6211645" y="881401"/>
                  <a:pt x="6185217" y="758119"/>
                  <a:pt x="6227180" y="925975"/>
                </a:cubicBezTo>
                <a:cubicBezTo>
                  <a:pt x="6232862" y="1011196"/>
                  <a:pt x="6232236" y="1087625"/>
                  <a:pt x="6250329" y="1169043"/>
                </a:cubicBezTo>
                <a:cubicBezTo>
                  <a:pt x="6252976" y="1180953"/>
                  <a:pt x="6257524" y="1192379"/>
                  <a:pt x="6261904" y="1203767"/>
                </a:cubicBezTo>
                <a:cubicBezTo>
                  <a:pt x="6276821" y="1242552"/>
                  <a:pt x="6289619" y="1282347"/>
                  <a:pt x="6308203" y="1319514"/>
                </a:cubicBezTo>
                <a:cubicBezTo>
                  <a:pt x="6340706" y="1384521"/>
                  <a:pt x="6340286" y="1388119"/>
                  <a:pt x="6377651" y="1446835"/>
                </a:cubicBezTo>
                <a:cubicBezTo>
                  <a:pt x="6393805" y="1472219"/>
                  <a:pt x="6444103" y="1543192"/>
                  <a:pt x="6458674" y="1574157"/>
                </a:cubicBezTo>
                <a:cubicBezTo>
                  <a:pt x="6500809" y="1663694"/>
                  <a:pt x="6529215" y="1747890"/>
                  <a:pt x="6562846" y="1840375"/>
                </a:cubicBezTo>
                <a:cubicBezTo>
                  <a:pt x="6601559" y="2111357"/>
                  <a:pt x="6544607" y="1747215"/>
                  <a:pt x="6597570" y="1990845"/>
                </a:cubicBezTo>
                <a:cubicBezTo>
                  <a:pt x="6624025" y="2112539"/>
                  <a:pt x="6611959" y="2172284"/>
                  <a:pt x="6667018" y="2268638"/>
                </a:cubicBezTo>
                <a:cubicBezTo>
                  <a:pt x="6698877" y="2324391"/>
                  <a:pt x="6732662" y="2379312"/>
                  <a:pt x="6771190" y="2430683"/>
                </a:cubicBezTo>
                <a:cubicBezTo>
                  <a:pt x="6794339" y="2461549"/>
                  <a:pt x="6818677" y="2491559"/>
                  <a:pt x="6840638" y="2523281"/>
                </a:cubicBezTo>
                <a:cubicBezTo>
                  <a:pt x="6866798" y="2561068"/>
                  <a:pt x="6878678" y="2587785"/>
                  <a:pt x="6898512" y="2627453"/>
                </a:cubicBezTo>
                <a:cubicBezTo>
                  <a:pt x="6906228" y="2669894"/>
                  <a:pt x="6910116" y="2713212"/>
                  <a:pt x="6921661" y="2754775"/>
                </a:cubicBezTo>
                <a:cubicBezTo>
                  <a:pt x="6947205" y="2846734"/>
                  <a:pt x="6965339" y="2839828"/>
                  <a:pt x="7025833" y="2916820"/>
                </a:cubicBezTo>
                <a:cubicBezTo>
                  <a:pt x="7046338" y="2942918"/>
                  <a:pt x="7060238" y="2974374"/>
                  <a:pt x="7083707" y="2997843"/>
                </a:cubicBezTo>
                <a:cubicBezTo>
                  <a:pt x="7103380" y="3017516"/>
                  <a:pt x="7131194" y="3027061"/>
                  <a:pt x="7153155" y="3044142"/>
                </a:cubicBezTo>
                <a:cubicBezTo>
                  <a:pt x="7166076" y="3054192"/>
                  <a:pt x="7175560" y="3068087"/>
                  <a:pt x="7187879" y="3078866"/>
                </a:cubicBezTo>
                <a:cubicBezTo>
                  <a:pt x="7206471" y="3095134"/>
                  <a:pt x="7227160" y="3108896"/>
                  <a:pt x="7245752" y="3125164"/>
                </a:cubicBezTo>
                <a:cubicBezTo>
                  <a:pt x="7258071" y="3135943"/>
                  <a:pt x="7266595" y="3151212"/>
                  <a:pt x="7280476" y="3159888"/>
                </a:cubicBezTo>
                <a:cubicBezTo>
                  <a:pt x="7316307" y="3182282"/>
                  <a:pt x="7356143" y="3186597"/>
                  <a:pt x="7396223" y="3194613"/>
                </a:cubicBezTo>
                <a:cubicBezTo>
                  <a:pt x="7430947" y="3190755"/>
                  <a:pt x="7467048" y="3193459"/>
                  <a:pt x="7500395" y="3183038"/>
                </a:cubicBezTo>
                <a:cubicBezTo>
                  <a:pt x="7530085" y="3173760"/>
                  <a:pt x="7555536" y="3153994"/>
                  <a:pt x="7581418" y="3136739"/>
                </a:cubicBezTo>
                <a:cubicBezTo>
                  <a:pt x="7639698" y="3097885"/>
                  <a:pt x="7670884" y="3060935"/>
                  <a:pt x="7708739" y="2997843"/>
                </a:cubicBezTo>
                <a:cubicBezTo>
                  <a:pt x="7723857" y="2972647"/>
                  <a:pt x="7731150" y="2943499"/>
                  <a:pt x="7743464" y="2916820"/>
                </a:cubicBezTo>
                <a:cubicBezTo>
                  <a:pt x="7754310" y="2893320"/>
                  <a:pt x="7766613" y="2870521"/>
                  <a:pt x="7778188" y="2847372"/>
                </a:cubicBezTo>
                <a:cubicBezTo>
                  <a:pt x="7817670" y="2669701"/>
                  <a:pt x="7789162" y="2817453"/>
                  <a:pt x="7812912" y="2627453"/>
                </a:cubicBezTo>
                <a:cubicBezTo>
                  <a:pt x="7822564" y="2550237"/>
                  <a:pt x="7824206" y="2571262"/>
                  <a:pt x="7836061" y="2500132"/>
                </a:cubicBezTo>
                <a:cubicBezTo>
                  <a:pt x="7840546" y="2473221"/>
                  <a:pt x="7843778" y="2446117"/>
                  <a:pt x="7847636" y="2419109"/>
                </a:cubicBezTo>
                <a:cubicBezTo>
                  <a:pt x="7851494" y="2349661"/>
                  <a:pt x="7854072" y="2280129"/>
                  <a:pt x="7859210" y="2210764"/>
                </a:cubicBezTo>
                <a:cubicBezTo>
                  <a:pt x="7861939" y="2173924"/>
                  <a:pt x="7877386" y="2053788"/>
                  <a:pt x="7882360" y="2013995"/>
                </a:cubicBezTo>
                <a:cubicBezTo>
                  <a:pt x="7886218" y="1851949"/>
                  <a:pt x="7884598" y="1689681"/>
                  <a:pt x="7893934" y="1527858"/>
                </a:cubicBezTo>
                <a:cubicBezTo>
                  <a:pt x="7896420" y="1484768"/>
                  <a:pt x="7915535" y="1399518"/>
                  <a:pt x="7940233" y="1354238"/>
                </a:cubicBezTo>
                <a:cubicBezTo>
                  <a:pt x="7953556" y="1329813"/>
                  <a:pt x="7966859" y="1304463"/>
                  <a:pt x="7986532" y="1284790"/>
                </a:cubicBezTo>
                <a:cubicBezTo>
                  <a:pt x="8006205" y="1265117"/>
                  <a:pt x="8035186" y="1256975"/>
                  <a:pt x="8055980" y="1238491"/>
                </a:cubicBezTo>
                <a:cubicBezTo>
                  <a:pt x="8210628" y="1101025"/>
                  <a:pt x="7975446" y="1270015"/>
                  <a:pt x="8137003" y="1169043"/>
                </a:cubicBezTo>
                <a:cubicBezTo>
                  <a:pt x="8153362" y="1158819"/>
                  <a:pt x="8168884" y="1147135"/>
                  <a:pt x="8183302" y="1134319"/>
                </a:cubicBezTo>
                <a:cubicBezTo>
                  <a:pt x="8203693" y="1116194"/>
                  <a:pt x="8215293" y="1085072"/>
                  <a:pt x="8241175" y="1076445"/>
                </a:cubicBezTo>
                <a:lnTo>
                  <a:pt x="8275899" y="1064871"/>
                </a:lnTo>
                <a:cubicBezTo>
                  <a:pt x="8314481" y="1072587"/>
                  <a:pt x="8355921" y="1071532"/>
                  <a:pt x="8391646" y="1088020"/>
                </a:cubicBezTo>
                <a:cubicBezTo>
                  <a:pt x="8428068" y="1104830"/>
                  <a:pt x="8436641" y="1178011"/>
                  <a:pt x="8449519" y="1203767"/>
                </a:cubicBezTo>
                <a:cubicBezTo>
                  <a:pt x="8530772" y="1366272"/>
                  <a:pt x="8486291" y="1225274"/>
                  <a:pt x="8553691" y="1388962"/>
                </a:cubicBezTo>
                <a:cubicBezTo>
                  <a:pt x="8626905" y="1566769"/>
                  <a:pt x="8550299" y="1429607"/>
                  <a:pt x="8623139" y="1551007"/>
                </a:cubicBezTo>
                <a:cubicBezTo>
                  <a:pt x="8639549" y="1682282"/>
                  <a:pt x="8624949" y="1603939"/>
                  <a:pt x="8657864" y="1724628"/>
                </a:cubicBezTo>
                <a:cubicBezTo>
                  <a:pt x="8662050" y="1739975"/>
                  <a:pt x="8663172" y="1756305"/>
                  <a:pt x="8669438" y="1770926"/>
                </a:cubicBezTo>
                <a:cubicBezTo>
                  <a:pt x="8674918" y="1783712"/>
                  <a:pt x="8684871" y="1794075"/>
                  <a:pt x="8692588" y="1805650"/>
                </a:cubicBezTo>
                <a:cubicBezTo>
                  <a:pt x="8696446" y="1821083"/>
                  <a:pt x="8700711" y="1836420"/>
                  <a:pt x="8704162" y="1851949"/>
                </a:cubicBezTo>
                <a:cubicBezTo>
                  <a:pt x="8708430" y="1871154"/>
                  <a:pt x="8708829" y="1891402"/>
                  <a:pt x="8715737" y="1909823"/>
                </a:cubicBezTo>
                <a:cubicBezTo>
                  <a:pt x="8722184" y="1927014"/>
                  <a:pt x="8746900" y="1955588"/>
                  <a:pt x="8762036" y="1967696"/>
                </a:cubicBezTo>
                <a:cubicBezTo>
                  <a:pt x="8772899" y="1976386"/>
                  <a:pt x="8786420" y="1981539"/>
                  <a:pt x="8796760" y="1990845"/>
                </a:cubicBezTo>
                <a:cubicBezTo>
                  <a:pt x="8825150" y="2016396"/>
                  <a:pt x="8856597" y="2040088"/>
                  <a:pt x="8877783" y="2071868"/>
                </a:cubicBezTo>
                <a:cubicBezTo>
                  <a:pt x="8882957" y="2079629"/>
                  <a:pt x="8909945" y="2125030"/>
                  <a:pt x="8924081" y="2129742"/>
                </a:cubicBezTo>
                <a:cubicBezTo>
                  <a:pt x="8961408" y="2142185"/>
                  <a:pt x="9002501" y="2140448"/>
                  <a:pt x="9039828" y="2152891"/>
                </a:cubicBezTo>
                <a:cubicBezTo>
                  <a:pt x="9051403" y="2156749"/>
                  <a:pt x="9064013" y="2158318"/>
                  <a:pt x="9074552" y="2164466"/>
                </a:cubicBezTo>
                <a:cubicBezTo>
                  <a:pt x="9110600" y="2185494"/>
                  <a:pt x="9144000" y="2210765"/>
                  <a:pt x="9178724" y="2233914"/>
                </a:cubicBezTo>
                <a:cubicBezTo>
                  <a:pt x="9220768" y="2219899"/>
                  <a:pt x="9213448" y="2234540"/>
                  <a:pt x="9213448" y="2199190"/>
                </a:cubicBezTo>
              </a:path>
            </a:pathLst>
          </a:cu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Rectangle 1">
            <a:extLst>
              <a:ext uri="{FF2B5EF4-FFF2-40B4-BE49-F238E27FC236}">
                <a16:creationId xmlns:a16="http://schemas.microsoft.com/office/drawing/2014/main" id="{059AD962-97F4-4091-88FB-2A82D9EA495E}"/>
              </a:ext>
            </a:extLst>
          </p:cNvPr>
          <p:cNvSpPr/>
          <p:nvPr/>
        </p:nvSpPr>
        <p:spPr>
          <a:xfrm>
            <a:off x="1770926" y="879675"/>
            <a:ext cx="9419774" cy="251376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ZA" sz="4400" spc="300" dirty="0">
                <a:latin typeface="Tandelle" panose="02000508030000020004" pitchFamily="2" charset="0"/>
              </a:rPr>
              <a:t>SHADOWS OF LIFE</a:t>
            </a:r>
          </a:p>
        </p:txBody>
      </p:sp>
    </p:spTree>
    <p:extLst>
      <p:ext uri="{BB962C8B-B14F-4D97-AF65-F5344CB8AC3E}">
        <p14:creationId xmlns:p14="http://schemas.microsoft.com/office/powerpoint/2010/main" val="23026290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59407DFD-36EF-45F3-9E97-BEEDD6A4457C}"/>
              </a:ext>
            </a:extLst>
          </p:cNvPr>
          <p:cNvCxnSpPr/>
          <p:nvPr/>
        </p:nvCxnSpPr>
        <p:spPr>
          <a:xfrm>
            <a:off x="1770926" y="879676"/>
            <a:ext cx="0" cy="4896091"/>
          </a:xfrm>
          <a:prstGeom prst="line">
            <a:avLst/>
          </a:prstGeom>
          <a:ln w="635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B90735E-B116-47E7-A927-28689B5A0D63}"/>
              </a:ext>
            </a:extLst>
          </p:cNvPr>
          <p:cNvCxnSpPr>
            <a:cxnSpLocks/>
          </p:cNvCxnSpPr>
          <p:nvPr/>
        </p:nvCxnSpPr>
        <p:spPr>
          <a:xfrm flipH="1">
            <a:off x="1759352" y="5625296"/>
            <a:ext cx="9410218" cy="150471"/>
          </a:xfrm>
          <a:prstGeom prst="line">
            <a:avLst/>
          </a:prstGeom>
          <a:ln w="63500">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0C180E5-F5FA-44FB-86CC-100239BD8D3F}"/>
              </a:ext>
            </a:extLst>
          </p:cNvPr>
          <p:cNvSpPr txBox="1"/>
          <p:nvPr/>
        </p:nvSpPr>
        <p:spPr>
          <a:xfrm>
            <a:off x="1770926" y="5978324"/>
            <a:ext cx="9398644" cy="769441"/>
          </a:xfrm>
          <a:prstGeom prst="rect">
            <a:avLst/>
          </a:prstGeom>
          <a:noFill/>
        </p:spPr>
        <p:txBody>
          <a:bodyPr wrap="square" rtlCol="0">
            <a:spAutoFit/>
          </a:bodyPr>
          <a:lstStyle/>
          <a:p>
            <a:pPr algn="ctr"/>
            <a:r>
              <a:rPr lang="en-ZA" sz="4400" spc="300" dirty="0">
                <a:latin typeface="Tandelle" panose="02000508030000020004" pitchFamily="2" charset="0"/>
              </a:rPr>
              <a:t>TIME</a:t>
            </a:r>
            <a:endParaRPr lang="en-ZA" spc="300" dirty="0">
              <a:latin typeface="Tandelle" panose="02000508030000020004" pitchFamily="2" charset="0"/>
            </a:endParaRPr>
          </a:p>
        </p:txBody>
      </p:sp>
      <p:sp>
        <p:nvSpPr>
          <p:cNvPr id="11" name="TextBox 10">
            <a:extLst>
              <a:ext uri="{FF2B5EF4-FFF2-40B4-BE49-F238E27FC236}">
                <a16:creationId xmlns:a16="http://schemas.microsoft.com/office/drawing/2014/main" id="{BE89A131-3153-46FD-8A50-05DAB48C4F67}"/>
              </a:ext>
            </a:extLst>
          </p:cNvPr>
          <p:cNvSpPr txBox="1"/>
          <p:nvPr/>
        </p:nvSpPr>
        <p:spPr>
          <a:xfrm rot="16200000">
            <a:off x="-1267680" y="2943001"/>
            <a:ext cx="4896092" cy="769441"/>
          </a:xfrm>
          <a:prstGeom prst="rect">
            <a:avLst/>
          </a:prstGeom>
          <a:noFill/>
        </p:spPr>
        <p:txBody>
          <a:bodyPr wrap="square" rtlCol="0">
            <a:spAutoFit/>
          </a:bodyPr>
          <a:lstStyle/>
          <a:p>
            <a:pPr algn="ctr"/>
            <a:r>
              <a:rPr lang="en-ZA" sz="4400" b="1" spc="300" dirty="0">
                <a:latin typeface="Tandelle" panose="02000508030000020004" pitchFamily="2" charset="0"/>
              </a:rPr>
              <a:t>MENTAL WELLNESS</a:t>
            </a:r>
            <a:endParaRPr lang="en-ZA" sz="2800" b="1" spc="300" dirty="0">
              <a:latin typeface="Tandelle" panose="02000508030000020004" pitchFamily="2" charset="0"/>
            </a:endParaRPr>
          </a:p>
        </p:txBody>
      </p:sp>
      <p:sp>
        <p:nvSpPr>
          <p:cNvPr id="12" name="Freeform: Shape 11">
            <a:extLst>
              <a:ext uri="{FF2B5EF4-FFF2-40B4-BE49-F238E27FC236}">
                <a16:creationId xmlns:a16="http://schemas.microsoft.com/office/drawing/2014/main" id="{8CB6F8DB-7AD1-4C16-B130-CB2232F80AC1}"/>
              </a:ext>
            </a:extLst>
          </p:cNvPr>
          <p:cNvSpPr/>
          <p:nvPr/>
        </p:nvSpPr>
        <p:spPr>
          <a:xfrm>
            <a:off x="2047987" y="4381017"/>
            <a:ext cx="9213936" cy="3194613"/>
          </a:xfrm>
          <a:custGeom>
            <a:avLst/>
            <a:gdLst>
              <a:gd name="connsiteX0" fmla="*/ 0 w 9213936"/>
              <a:gd name="connsiteY0" fmla="*/ 821802 h 3194613"/>
              <a:gd name="connsiteX1" fmla="*/ 104172 w 9213936"/>
              <a:gd name="connsiteY1" fmla="*/ 787078 h 3194613"/>
              <a:gd name="connsiteX2" fmla="*/ 150471 w 9213936"/>
              <a:gd name="connsiteY2" fmla="*/ 706056 h 3194613"/>
              <a:gd name="connsiteX3" fmla="*/ 254643 w 9213936"/>
              <a:gd name="connsiteY3" fmla="*/ 590309 h 3194613"/>
              <a:gd name="connsiteX4" fmla="*/ 393539 w 9213936"/>
              <a:gd name="connsiteY4" fmla="*/ 474562 h 3194613"/>
              <a:gd name="connsiteX5" fmla="*/ 520861 w 9213936"/>
              <a:gd name="connsiteY5" fmla="*/ 370390 h 3194613"/>
              <a:gd name="connsiteX6" fmla="*/ 590309 w 9213936"/>
              <a:gd name="connsiteY6" fmla="*/ 266218 h 3194613"/>
              <a:gd name="connsiteX7" fmla="*/ 625033 w 9213936"/>
              <a:gd name="connsiteY7" fmla="*/ 196769 h 3194613"/>
              <a:gd name="connsiteX8" fmla="*/ 682907 w 9213936"/>
              <a:gd name="connsiteY8" fmla="*/ 138896 h 3194613"/>
              <a:gd name="connsiteX9" fmla="*/ 729205 w 9213936"/>
              <a:gd name="connsiteY9" fmla="*/ 92597 h 3194613"/>
              <a:gd name="connsiteX10" fmla="*/ 833377 w 9213936"/>
              <a:gd name="connsiteY10" fmla="*/ 69448 h 3194613"/>
              <a:gd name="connsiteX11" fmla="*/ 925975 w 9213936"/>
              <a:gd name="connsiteY11" fmla="*/ 46299 h 3194613"/>
              <a:gd name="connsiteX12" fmla="*/ 1226917 w 9213936"/>
              <a:gd name="connsiteY12" fmla="*/ 57873 h 3194613"/>
              <a:gd name="connsiteX13" fmla="*/ 1307939 w 9213936"/>
              <a:gd name="connsiteY13" fmla="*/ 92597 h 3194613"/>
              <a:gd name="connsiteX14" fmla="*/ 1377388 w 9213936"/>
              <a:gd name="connsiteY14" fmla="*/ 115747 h 3194613"/>
              <a:gd name="connsiteX15" fmla="*/ 1516284 w 9213936"/>
              <a:gd name="connsiteY15" fmla="*/ 266218 h 3194613"/>
              <a:gd name="connsiteX16" fmla="*/ 1562583 w 9213936"/>
              <a:gd name="connsiteY16" fmla="*/ 312516 h 3194613"/>
              <a:gd name="connsiteX17" fmla="*/ 1655180 w 9213936"/>
              <a:gd name="connsiteY17" fmla="*/ 451413 h 3194613"/>
              <a:gd name="connsiteX18" fmla="*/ 1689904 w 9213936"/>
              <a:gd name="connsiteY18" fmla="*/ 497711 h 3194613"/>
              <a:gd name="connsiteX19" fmla="*/ 1724628 w 9213936"/>
              <a:gd name="connsiteY19" fmla="*/ 601883 h 3194613"/>
              <a:gd name="connsiteX20" fmla="*/ 1747777 w 9213936"/>
              <a:gd name="connsiteY20" fmla="*/ 682906 h 3194613"/>
              <a:gd name="connsiteX21" fmla="*/ 1863524 w 9213936"/>
              <a:gd name="connsiteY21" fmla="*/ 891250 h 3194613"/>
              <a:gd name="connsiteX22" fmla="*/ 1932972 w 9213936"/>
              <a:gd name="connsiteY22" fmla="*/ 1064871 h 3194613"/>
              <a:gd name="connsiteX23" fmla="*/ 1956122 w 9213936"/>
              <a:gd name="connsiteY23" fmla="*/ 1215342 h 3194613"/>
              <a:gd name="connsiteX24" fmla="*/ 1979271 w 9213936"/>
              <a:gd name="connsiteY24" fmla="*/ 1296364 h 3194613"/>
              <a:gd name="connsiteX25" fmla="*/ 2002421 w 9213936"/>
              <a:gd name="connsiteY25" fmla="*/ 1388962 h 3194613"/>
              <a:gd name="connsiteX26" fmla="*/ 2025570 w 9213936"/>
              <a:gd name="connsiteY26" fmla="*/ 1493134 h 3194613"/>
              <a:gd name="connsiteX27" fmla="*/ 2037145 w 9213936"/>
              <a:gd name="connsiteY27" fmla="*/ 1643605 h 3194613"/>
              <a:gd name="connsiteX28" fmla="*/ 2060294 w 9213936"/>
              <a:gd name="connsiteY28" fmla="*/ 1678329 h 3194613"/>
              <a:gd name="connsiteX29" fmla="*/ 2095018 w 9213936"/>
              <a:gd name="connsiteY29" fmla="*/ 1747777 h 3194613"/>
              <a:gd name="connsiteX30" fmla="*/ 2106593 w 9213936"/>
              <a:gd name="connsiteY30" fmla="*/ 1817225 h 3194613"/>
              <a:gd name="connsiteX31" fmla="*/ 2118167 w 9213936"/>
              <a:gd name="connsiteY31" fmla="*/ 1863524 h 3194613"/>
              <a:gd name="connsiteX32" fmla="*/ 2129742 w 9213936"/>
              <a:gd name="connsiteY32" fmla="*/ 1921397 h 3194613"/>
              <a:gd name="connsiteX33" fmla="*/ 2141317 w 9213936"/>
              <a:gd name="connsiteY33" fmla="*/ 1967696 h 3194613"/>
              <a:gd name="connsiteX34" fmla="*/ 2176041 w 9213936"/>
              <a:gd name="connsiteY34" fmla="*/ 2048719 h 3194613"/>
              <a:gd name="connsiteX35" fmla="*/ 2187615 w 9213936"/>
              <a:gd name="connsiteY35" fmla="*/ 2083443 h 3194613"/>
              <a:gd name="connsiteX36" fmla="*/ 2233914 w 9213936"/>
              <a:gd name="connsiteY36" fmla="*/ 2118167 h 3194613"/>
              <a:gd name="connsiteX37" fmla="*/ 2453833 w 9213936"/>
              <a:gd name="connsiteY37" fmla="*/ 2164466 h 3194613"/>
              <a:gd name="connsiteX38" fmla="*/ 2650603 w 9213936"/>
              <a:gd name="connsiteY38" fmla="*/ 2129742 h 3194613"/>
              <a:gd name="connsiteX39" fmla="*/ 2789499 w 9213936"/>
              <a:gd name="connsiteY39" fmla="*/ 2048719 h 3194613"/>
              <a:gd name="connsiteX40" fmla="*/ 2858947 w 9213936"/>
              <a:gd name="connsiteY40" fmla="*/ 1932972 h 3194613"/>
              <a:gd name="connsiteX41" fmla="*/ 2905246 w 9213936"/>
              <a:gd name="connsiteY41" fmla="*/ 1805650 h 3194613"/>
              <a:gd name="connsiteX42" fmla="*/ 2916821 w 9213936"/>
              <a:gd name="connsiteY42" fmla="*/ 1724628 h 3194613"/>
              <a:gd name="connsiteX43" fmla="*/ 2893671 w 9213936"/>
              <a:gd name="connsiteY43" fmla="*/ 1458410 h 3194613"/>
              <a:gd name="connsiteX44" fmla="*/ 2916821 w 9213936"/>
              <a:gd name="connsiteY44" fmla="*/ 1273215 h 3194613"/>
              <a:gd name="connsiteX45" fmla="*/ 2951545 w 9213936"/>
              <a:gd name="connsiteY45" fmla="*/ 1041721 h 3194613"/>
              <a:gd name="connsiteX46" fmla="*/ 2974694 w 9213936"/>
              <a:gd name="connsiteY46" fmla="*/ 983848 h 3194613"/>
              <a:gd name="connsiteX47" fmla="*/ 3009418 w 9213936"/>
              <a:gd name="connsiteY47" fmla="*/ 937549 h 3194613"/>
              <a:gd name="connsiteX48" fmla="*/ 3044142 w 9213936"/>
              <a:gd name="connsiteY48" fmla="*/ 879676 h 3194613"/>
              <a:gd name="connsiteX49" fmla="*/ 3090441 w 9213936"/>
              <a:gd name="connsiteY49" fmla="*/ 844952 h 3194613"/>
              <a:gd name="connsiteX50" fmla="*/ 3240912 w 9213936"/>
              <a:gd name="connsiteY50" fmla="*/ 775504 h 3194613"/>
              <a:gd name="connsiteX51" fmla="*/ 3275636 w 9213936"/>
              <a:gd name="connsiteY51" fmla="*/ 752354 h 3194613"/>
              <a:gd name="connsiteX52" fmla="*/ 3368233 w 9213936"/>
              <a:gd name="connsiteY52" fmla="*/ 717630 h 3194613"/>
              <a:gd name="connsiteX53" fmla="*/ 3426107 w 9213936"/>
              <a:gd name="connsiteY53" fmla="*/ 706056 h 3194613"/>
              <a:gd name="connsiteX54" fmla="*/ 3460831 w 9213936"/>
              <a:gd name="connsiteY54" fmla="*/ 694481 h 3194613"/>
              <a:gd name="connsiteX55" fmla="*/ 3877519 w 9213936"/>
              <a:gd name="connsiteY55" fmla="*/ 706056 h 3194613"/>
              <a:gd name="connsiteX56" fmla="*/ 3981691 w 9213936"/>
              <a:gd name="connsiteY56" fmla="*/ 752354 h 3194613"/>
              <a:gd name="connsiteX57" fmla="*/ 4074289 w 9213936"/>
              <a:gd name="connsiteY57" fmla="*/ 844952 h 3194613"/>
              <a:gd name="connsiteX58" fmla="*/ 4155312 w 9213936"/>
              <a:gd name="connsiteY58" fmla="*/ 983848 h 3194613"/>
              <a:gd name="connsiteX59" fmla="*/ 4375231 w 9213936"/>
              <a:gd name="connsiteY59" fmla="*/ 1169043 h 3194613"/>
              <a:gd name="connsiteX60" fmla="*/ 4514127 w 9213936"/>
              <a:gd name="connsiteY60" fmla="*/ 1319514 h 3194613"/>
              <a:gd name="connsiteX61" fmla="*/ 4583575 w 9213936"/>
              <a:gd name="connsiteY61" fmla="*/ 1412111 h 3194613"/>
              <a:gd name="connsiteX62" fmla="*/ 4722471 w 9213936"/>
              <a:gd name="connsiteY62" fmla="*/ 1539433 h 3194613"/>
              <a:gd name="connsiteX63" fmla="*/ 4815069 w 9213936"/>
              <a:gd name="connsiteY63" fmla="*/ 1689904 h 3194613"/>
              <a:gd name="connsiteX64" fmla="*/ 4849793 w 9213936"/>
              <a:gd name="connsiteY64" fmla="*/ 1724628 h 3194613"/>
              <a:gd name="connsiteX65" fmla="*/ 4907666 w 9213936"/>
              <a:gd name="connsiteY65" fmla="*/ 1747777 h 3194613"/>
              <a:gd name="connsiteX66" fmla="*/ 5058137 w 9213936"/>
              <a:gd name="connsiteY66" fmla="*/ 1724628 h 3194613"/>
              <a:gd name="connsiteX67" fmla="*/ 5220183 w 9213936"/>
              <a:gd name="connsiteY67" fmla="*/ 1585732 h 3194613"/>
              <a:gd name="connsiteX68" fmla="*/ 5231757 w 9213936"/>
              <a:gd name="connsiteY68" fmla="*/ 1504709 h 3194613"/>
              <a:gd name="connsiteX69" fmla="*/ 5335929 w 9213936"/>
              <a:gd name="connsiteY69" fmla="*/ 1215342 h 3194613"/>
              <a:gd name="connsiteX70" fmla="*/ 5370653 w 9213936"/>
              <a:gd name="connsiteY70" fmla="*/ 1134319 h 3194613"/>
              <a:gd name="connsiteX71" fmla="*/ 5393803 w 9213936"/>
              <a:gd name="connsiteY71" fmla="*/ 1041721 h 3194613"/>
              <a:gd name="connsiteX72" fmla="*/ 5405377 w 9213936"/>
              <a:gd name="connsiteY72" fmla="*/ 462987 h 3194613"/>
              <a:gd name="connsiteX73" fmla="*/ 5428527 w 9213936"/>
              <a:gd name="connsiteY73" fmla="*/ 358815 h 3194613"/>
              <a:gd name="connsiteX74" fmla="*/ 5463251 w 9213936"/>
              <a:gd name="connsiteY74" fmla="*/ 196769 h 3194613"/>
              <a:gd name="connsiteX75" fmla="*/ 5486400 w 9213936"/>
              <a:gd name="connsiteY75" fmla="*/ 138896 h 3194613"/>
              <a:gd name="connsiteX76" fmla="*/ 5532699 w 9213936"/>
              <a:gd name="connsiteY76" fmla="*/ 23149 h 3194613"/>
              <a:gd name="connsiteX77" fmla="*/ 5590572 w 9213936"/>
              <a:gd name="connsiteY77" fmla="*/ 0 h 3194613"/>
              <a:gd name="connsiteX78" fmla="*/ 5798917 w 9213936"/>
              <a:gd name="connsiteY78" fmla="*/ 23149 h 3194613"/>
              <a:gd name="connsiteX79" fmla="*/ 6030410 w 9213936"/>
              <a:gd name="connsiteY79" fmla="*/ 208344 h 3194613"/>
              <a:gd name="connsiteX80" fmla="*/ 6157732 w 9213936"/>
              <a:gd name="connsiteY80" fmla="*/ 439838 h 3194613"/>
              <a:gd name="connsiteX81" fmla="*/ 6169307 w 9213936"/>
              <a:gd name="connsiteY81" fmla="*/ 544010 h 3194613"/>
              <a:gd name="connsiteX82" fmla="*/ 6180881 w 9213936"/>
              <a:gd name="connsiteY82" fmla="*/ 625033 h 3194613"/>
              <a:gd name="connsiteX83" fmla="*/ 6227180 w 9213936"/>
              <a:gd name="connsiteY83" fmla="*/ 925975 h 3194613"/>
              <a:gd name="connsiteX84" fmla="*/ 6250329 w 9213936"/>
              <a:gd name="connsiteY84" fmla="*/ 1169043 h 3194613"/>
              <a:gd name="connsiteX85" fmla="*/ 6261904 w 9213936"/>
              <a:gd name="connsiteY85" fmla="*/ 1203767 h 3194613"/>
              <a:gd name="connsiteX86" fmla="*/ 6308203 w 9213936"/>
              <a:gd name="connsiteY86" fmla="*/ 1319514 h 3194613"/>
              <a:gd name="connsiteX87" fmla="*/ 6377651 w 9213936"/>
              <a:gd name="connsiteY87" fmla="*/ 1446835 h 3194613"/>
              <a:gd name="connsiteX88" fmla="*/ 6458674 w 9213936"/>
              <a:gd name="connsiteY88" fmla="*/ 1574157 h 3194613"/>
              <a:gd name="connsiteX89" fmla="*/ 6562846 w 9213936"/>
              <a:gd name="connsiteY89" fmla="*/ 1840375 h 3194613"/>
              <a:gd name="connsiteX90" fmla="*/ 6597570 w 9213936"/>
              <a:gd name="connsiteY90" fmla="*/ 1990845 h 3194613"/>
              <a:gd name="connsiteX91" fmla="*/ 6667018 w 9213936"/>
              <a:gd name="connsiteY91" fmla="*/ 2268638 h 3194613"/>
              <a:gd name="connsiteX92" fmla="*/ 6771190 w 9213936"/>
              <a:gd name="connsiteY92" fmla="*/ 2430683 h 3194613"/>
              <a:gd name="connsiteX93" fmla="*/ 6840638 w 9213936"/>
              <a:gd name="connsiteY93" fmla="*/ 2523281 h 3194613"/>
              <a:gd name="connsiteX94" fmla="*/ 6898512 w 9213936"/>
              <a:gd name="connsiteY94" fmla="*/ 2627453 h 3194613"/>
              <a:gd name="connsiteX95" fmla="*/ 6921661 w 9213936"/>
              <a:gd name="connsiteY95" fmla="*/ 2754775 h 3194613"/>
              <a:gd name="connsiteX96" fmla="*/ 7025833 w 9213936"/>
              <a:gd name="connsiteY96" fmla="*/ 2916820 h 3194613"/>
              <a:gd name="connsiteX97" fmla="*/ 7083707 w 9213936"/>
              <a:gd name="connsiteY97" fmla="*/ 2997843 h 3194613"/>
              <a:gd name="connsiteX98" fmla="*/ 7153155 w 9213936"/>
              <a:gd name="connsiteY98" fmla="*/ 3044142 h 3194613"/>
              <a:gd name="connsiteX99" fmla="*/ 7187879 w 9213936"/>
              <a:gd name="connsiteY99" fmla="*/ 3078866 h 3194613"/>
              <a:gd name="connsiteX100" fmla="*/ 7245752 w 9213936"/>
              <a:gd name="connsiteY100" fmla="*/ 3125164 h 3194613"/>
              <a:gd name="connsiteX101" fmla="*/ 7280476 w 9213936"/>
              <a:gd name="connsiteY101" fmla="*/ 3159888 h 3194613"/>
              <a:gd name="connsiteX102" fmla="*/ 7396223 w 9213936"/>
              <a:gd name="connsiteY102" fmla="*/ 3194613 h 3194613"/>
              <a:gd name="connsiteX103" fmla="*/ 7500395 w 9213936"/>
              <a:gd name="connsiteY103" fmla="*/ 3183038 h 3194613"/>
              <a:gd name="connsiteX104" fmla="*/ 7581418 w 9213936"/>
              <a:gd name="connsiteY104" fmla="*/ 3136739 h 3194613"/>
              <a:gd name="connsiteX105" fmla="*/ 7708739 w 9213936"/>
              <a:gd name="connsiteY105" fmla="*/ 2997843 h 3194613"/>
              <a:gd name="connsiteX106" fmla="*/ 7743464 w 9213936"/>
              <a:gd name="connsiteY106" fmla="*/ 2916820 h 3194613"/>
              <a:gd name="connsiteX107" fmla="*/ 7778188 w 9213936"/>
              <a:gd name="connsiteY107" fmla="*/ 2847372 h 3194613"/>
              <a:gd name="connsiteX108" fmla="*/ 7812912 w 9213936"/>
              <a:gd name="connsiteY108" fmla="*/ 2627453 h 3194613"/>
              <a:gd name="connsiteX109" fmla="*/ 7836061 w 9213936"/>
              <a:gd name="connsiteY109" fmla="*/ 2500132 h 3194613"/>
              <a:gd name="connsiteX110" fmla="*/ 7847636 w 9213936"/>
              <a:gd name="connsiteY110" fmla="*/ 2419109 h 3194613"/>
              <a:gd name="connsiteX111" fmla="*/ 7859210 w 9213936"/>
              <a:gd name="connsiteY111" fmla="*/ 2210764 h 3194613"/>
              <a:gd name="connsiteX112" fmla="*/ 7882360 w 9213936"/>
              <a:gd name="connsiteY112" fmla="*/ 2013995 h 3194613"/>
              <a:gd name="connsiteX113" fmla="*/ 7893934 w 9213936"/>
              <a:gd name="connsiteY113" fmla="*/ 1527858 h 3194613"/>
              <a:gd name="connsiteX114" fmla="*/ 7940233 w 9213936"/>
              <a:gd name="connsiteY114" fmla="*/ 1354238 h 3194613"/>
              <a:gd name="connsiteX115" fmla="*/ 7986532 w 9213936"/>
              <a:gd name="connsiteY115" fmla="*/ 1284790 h 3194613"/>
              <a:gd name="connsiteX116" fmla="*/ 8055980 w 9213936"/>
              <a:gd name="connsiteY116" fmla="*/ 1238491 h 3194613"/>
              <a:gd name="connsiteX117" fmla="*/ 8137003 w 9213936"/>
              <a:gd name="connsiteY117" fmla="*/ 1169043 h 3194613"/>
              <a:gd name="connsiteX118" fmla="*/ 8183302 w 9213936"/>
              <a:gd name="connsiteY118" fmla="*/ 1134319 h 3194613"/>
              <a:gd name="connsiteX119" fmla="*/ 8241175 w 9213936"/>
              <a:gd name="connsiteY119" fmla="*/ 1076445 h 3194613"/>
              <a:gd name="connsiteX120" fmla="*/ 8275899 w 9213936"/>
              <a:gd name="connsiteY120" fmla="*/ 1064871 h 3194613"/>
              <a:gd name="connsiteX121" fmla="*/ 8391646 w 9213936"/>
              <a:gd name="connsiteY121" fmla="*/ 1088020 h 3194613"/>
              <a:gd name="connsiteX122" fmla="*/ 8449519 w 9213936"/>
              <a:gd name="connsiteY122" fmla="*/ 1203767 h 3194613"/>
              <a:gd name="connsiteX123" fmla="*/ 8553691 w 9213936"/>
              <a:gd name="connsiteY123" fmla="*/ 1388962 h 3194613"/>
              <a:gd name="connsiteX124" fmla="*/ 8623139 w 9213936"/>
              <a:gd name="connsiteY124" fmla="*/ 1551007 h 3194613"/>
              <a:gd name="connsiteX125" fmla="*/ 8657864 w 9213936"/>
              <a:gd name="connsiteY125" fmla="*/ 1724628 h 3194613"/>
              <a:gd name="connsiteX126" fmla="*/ 8669438 w 9213936"/>
              <a:gd name="connsiteY126" fmla="*/ 1770926 h 3194613"/>
              <a:gd name="connsiteX127" fmla="*/ 8692588 w 9213936"/>
              <a:gd name="connsiteY127" fmla="*/ 1805650 h 3194613"/>
              <a:gd name="connsiteX128" fmla="*/ 8704162 w 9213936"/>
              <a:gd name="connsiteY128" fmla="*/ 1851949 h 3194613"/>
              <a:gd name="connsiteX129" fmla="*/ 8715737 w 9213936"/>
              <a:gd name="connsiteY129" fmla="*/ 1909823 h 3194613"/>
              <a:gd name="connsiteX130" fmla="*/ 8762036 w 9213936"/>
              <a:gd name="connsiteY130" fmla="*/ 1967696 h 3194613"/>
              <a:gd name="connsiteX131" fmla="*/ 8796760 w 9213936"/>
              <a:gd name="connsiteY131" fmla="*/ 1990845 h 3194613"/>
              <a:gd name="connsiteX132" fmla="*/ 8877783 w 9213936"/>
              <a:gd name="connsiteY132" fmla="*/ 2071868 h 3194613"/>
              <a:gd name="connsiteX133" fmla="*/ 8924081 w 9213936"/>
              <a:gd name="connsiteY133" fmla="*/ 2129742 h 3194613"/>
              <a:gd name="connsiteX134" fmla="*/ 9039828 w 9213936"/>
              <a:gd name="connsiteY134" fmla="*/ 2152891 h 3194613"/>
              <a:gd name="connsiteX135" fmla="*/ 9074552 w 9213936"/>
              <a:gd name="connsiteY135" fmla="*/ 2164466 h 3194613"/>
              <a:gd name="connsiteX136" fmla="*/ 9178724 w 9213936"/>
              <a:gd name="connsiteY136" fmla="*/ 2233914 h 3194613"/>
              <a:gd name="connsiteX137" fmla="*/ 9213448 w 9213936"/>
              <a:gd name="connsiteY137" fmla="*/ 2199190 h 3194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9213936" h="3194613">
                <a:moveTo>
                  <a:pt x="0" y="821802"/>
                </a:moveTo>
                <a:cubicBezTo>
                  <a:pt x="34724" y="810227"/>
                  <a:pt x="75160" y="809395"/>
                  <a:pt x="104172" y="787078"/>
                </a:cubicBezTo>
                <a:cubicBezTo>
                  <a:pt x="128827" y="768113"/>
                  <a:pt x="133771" y="732299"/>
                  <a:pt x="150471" y="706056"/>
                </a:cubicBezTo>
                <a:cubicBezTo>
                  <a:pt x="177903" y="662948"/>
                  <a:pt x="217263" y="623536"/>
                  <a:pt x="254643" y="590309"/>
                </a:cubicBezTo>
                <a:cubicBezTo>
                  <a:pt x="299687" y="550269"/>
                  <a:pt x="343393" y="507992"/>
                  <a:pt x="393539" y="474562"/>
                </a:cubicBezTo>
                <a:cubicBezTo>
                  <a:pt x="464119" y="427509"/>
                  <a:pt x="464464" y="433837"/>
                  <a:pt x="520861" y="370390"/>
                </a:cubicBezTo>
                <a:cubicBezTo>
                  <a:pt x="545890" y="342232"/>
                  <a:pt x="572707" y="298489"/>
                  <a:pt x="590309" y="266218"/>
                </a:cubicBezTo>
                <a:cubicBezTo>
                  <a:pt x="602703" y="243496"/>
                  <a:pt x="609810" y="217701"/>
                  <a:pt x="625033" y="196769"/>
                </a:cubicBezTo>
                <a:cubicBezTo>
                  <a:pt x="641079" y="174705"/>
                  <a:pt x="663616" y="158187"/>
                  <a:pt x="682907" y="138896"/>
                </a:cubicBezTo>
                <a:cubicBezTo>
                  <a:pt x="698340" y="123463"/>
                  <a:pt x="708031" y="97890"/>
                  <a:pt x="729205" y="92597"/>
                </a:cubicBezTo>
                <a:cubicBezTo>
                  <a:pt x="889701" y="52476"/>
                  <a:pt x="642282" y="113547"/>
                  <a:pt x="833377" y="69448"/>
                </a:cubicBezTo>
                <a:cubicBezTo>
                  <a:pt x="864378" y="62294"/>
                  <a:pt x="895109" y="54015"/>
                  <a:pt x="925975" y="46299"/>
                </a:cubicBezTo>
                <a:cubicBezTo>
                  <a:pt x="1026289" y="50157"/>
                  <a:pt x="1127258" y="45793"/>
                  <a:pt x="1226917" y="57873"/>
                </a:cubicBezTo>
                <a:cubicBezTo>
                  <a:pt x="1256087" y="61409"/>
                  <a:pt x="1280514" y="82049"/>
                  <a:pt x="1307939" y="92597"/>
                </a:cubicBezTo>
                <a:cubicBezTo>
                  <a:pt x="1330714" y="101357"/>
                  <a:pt x="1354238" y="108030"/>
                  <a:pt x="1377388" y="115747"/>
                </a:cubicBezTo>
                <a:cubicBezTo>
                  <a:pt x="1504079" y="210767"/>
                  <a:pt x="1306966" y="56904"/>
                  <a:pt x="1516284" y="266218"/>
                </a:cubicBezTo>
                <a:cubicBezTo>
                  <a:pt x="1531717" y="281651"/>
                  <a:pt x="1549488" y="295056"/>
                  <a:pt x="1562583" y="312516"/>
                </a:cubicBezTo>
                <a:cubicBezTo>
                  <a:pt x="1595970" y="357031"/>
                  <a:pt x="1621793" y="406898"/>
                  <a:pt x="1655180" y="451413"/>
                </a:cubicBezTo>
                <a:lnTo>
                  <a:pt x="1689904" y="497711"/>
                </a:lnTo>
                <a:cubicBezTo>
                  <a:pt x="1701479" y="532435"/>
                  <a:pt x="1713711" y="566947"/>
                  <a:pt x="1724628" y="601883"/>
                </a:cubicBezTo>
                <a:cubicBezTo>
                  <a:pt x="1733006" y="628693"/>
                  <a:pt x="1735622" y="657584"/>
                  <a:pt x="1747777" y="682906"/>
                </a:cubicBezTo>
                <a:cubicBezTo>
                  <a:pt x="1782156" y="754528"/>
                  <a:pt x="1863524" y="891250"/>
                  <a:pt x="1863524" y="891250"/>
                </a:cubicBezTo>
                <a:cubicBezTo>
                  <a:pt x="1932774" y="1168246"/>
                  <a:pt x="1833193" y="805445"/>
                  <a:pt x="1932972" y="1064871"/>
                </a:cubicBezTo>
                <a:cubicBezTo>
                  <a:pt x="1937076" y="1075542"/>
                  <a:pt x="1955126" y="1210696"/>
                  <a:pt x="1956122" y="1215342"/>
                </a:cubicBezTo>
                <a:cubicBezTo>
                  <a:pt x="1962007" y="1242807"/>
                  <a:pt x="1972034" y="1269224"/>
                  <a:pt x="1979271" y="1296364"/>
                </a:cubicBezTo>
                <a:cubicBezTo>
                  <a:pt x="1987469" y="1327106"/>
                  <a:pt x="1995755" y="1357852"/>
                  <a:pt x="2002421" y="1388962"/>
                </a:cubicBezTo>
                <a:cubicBezTo>
                  <a:pt x="2026866" y="1503041"/>
                  <a:pt x="2000925" y="1419200"/>
                  <a:pt x="2025570" y="1493134"/>
                </a:cubicBezTo>
                <a:cubicBezTo>
                  <a:pt x="2029428" y="1543291"/>
                  <a:pt x="2027874" y="1594161"/>
                  <a:pt x="2037145" y="1643605"/>
                </a:cubicBezTo>
                <a:cubicBezTo>
                  <a:pt x="2039709" y="1657278"/>
                  <a:pt x="2053538" y="1666169"/>
                  <a:pt x="2060294" y="1678329"/>
                </a:cubicBezTo>
                <a:cubicBezTo>
                  <a:pt x="2072863" y="1700954"/>
                  <a:pt x="2083443" y="1724628"/>
                  <a:pt x="2095018" y="1747777"/>
                </a:cubicBezTo>
                <a:cubicBezTo>
                  <a:pt x="2098876" y="1770926"/>
                  <a:pt x="2101990" y="1794212"/>
                  <a:pt x="2106593" y="1817225"/>
                </a:cubicBezTo>
                <a:cubicBezTo>
                  <a:pt x="2109713" y="1832824"/>
                  <a:pt x="2114716" y="1847995"/>
                  <a:pt x="2118167" y="1863524"/>
                </a:cubicBezTo>
                <a:cubicBezTo>
                  <a:pt x="2122435" y="1882729"/>
                  <a:pt x="2125474" y="1902192"/>
                  <a:pt x="2129742" y="1921397"/>
                </a:cubicBezTo>
                <a:cubicBezTo>
                  <a:pt x="2133193" y="1936926"/>
                  <a:pt x="2137866" y="1952167"/>
                  <a:pt x="2141317" y="1967696"/>
                </a:cubicBezTo>
                <a:cubicBezTo>
                  <a:pt x="2156991" y="2038230"/>
                  <a:pt x="2137893" y="2010571"/>
                  <a:pt x="2176041" y="2048719"/>
                </a:cubicBezTo>
                <a:cubicBezTo>
                  <a:pt x="2179899" y="2060294"/>
                  <a:pt x="2179804" y="2074070"/>
                  <a:pt x="2187615" y="2083443"/>
                </a:cubicBezTo>
                <a:cubicBezTo>
                  <a:pt x="2199965" y="2098263"/>
                  <a:pt x="2216978" y="2108929"/>
                  <a:pt x="2233914" y="2118167"/>
                </a:cubicBezTo>
                <a:cubicBezTo>
                  <a:pt x="2326346" y="2168584"/>
                  <a:pt x="2335135" y="2154574"/>
                  <a:pt x="2453833" y="2164466"/>
                </a:cubicBezTo>
                <a:cubicBezTo>
                  <a:pt x="2519423" y="2152891"/>
                  <a:pt x="2587638" y="2151454"/>
                  <a:pt x="2650603" y="2129742"/>
                </a:cubicBezTo>
                <a:cubicBezTo>
                  <a:pt x="2701275" y="2112269"/>
                  <a:pt x="2789499" y="2048719"/>
                  <a:pt x="2789499" y="2048719"/>
                </a:cubicBezTo>
                <a:cubicBezTo>
                  <a:pt x="2812648" y="2010137"/>
                  <a:pt x="2842237" y="1974748"/>
                  <a:pt x="2858947" y="1932972"/>
                </a:cubicBezTo>
                <a:cubicBezTo>
                  <a:pt x="2891159" y="1852442"/>
                  <a:pt x="2875526" y="1894810"/>
                  <a:pt x="2905246" y="1805650"/>
                </a:cubicBezTo>
                <a:cubicBezTo>
                  <a:pt x="2909104" y="1778643"/>
                  <a:pt x="2916821" y="1751910"/>
                  <a:pt x="2916821" y="1724628"/>
                </a:cubicBezTo>
                <a:cubicBezTo>
                  <a:pt x="2916821" y="1538466"/>
                  <a:pt x="2920361" y="1565167"/>
                  <a:pt x="2893671" y="1458410"/>
                </a:cubicBezTo>
                <a:lnTo>
                  <a:pt x="2916821" y="1273215"/>
                </a:lnTo>
                <a:cubicBezTo>
                  <a:pt x="2921090" y="1239060"/>
                  <a:pt x="2930213" y="1105716"/>
                  <a:pt x="2951545" y="1041721"/>
                </a:cubicBezTo>
                <a:cubicBezTo>
                  <a:pt x="2958115" y="1022010"/>
                  <a:pt x="2964604" y="1002010"/>
                  <a:pt x="2974694" y="983848"/>
                </a:cubicBezTo>
                <a:cubicBezTo>
                  <a:pt x="2984063" y="966984"/>
                  <a:pt x="2998717" y="953600"/>
                  <a:pt x="3009418" y="937549"/>
                </a:cubicBezTo>
                <a:cubicBezTo>
                  <a:pt x="3021897" y="918830"/>
                  <a:pt x="3029328" y="896607"/>
                  <a:pt x="3044142" y="879676"/>
                </a:cubicBezTo>
                <a:cubicBezTo>
                  <a:pt x="3056845" y="865158"/>
                  <a:pt x="3074390" y="855653"/>
                  <a:pt x="3090441" y="844952"/>
                </a:cubicBezTo>
                <a:cubicBezTo>
                  <a:pt x="3178601" y="786179"/>
                  <a:pt x="3124290" y="828514"/>
                  <a:pt x="3240912" y="775504"/>
                </a:cubicBezTo>
                <a:cubicBezTo>
                  <a:pt x="3253576" y="769747"/>
                  <a:pt x="3262972" y="758111"/>
                  <a:pt x="3275636" y="752354"/>
                </a:cubicBezTo>
                <a:cubicBezTo>
                  <a:pt x="3305646" y="738713"/>
                  <a:pt x="3336726" y="727324"/>
                  <a:pt x="3368233" y="717630"/>
                </a:cubicBezTo>
                <a:cubicBezTo>
                  <a:pt x="3387036" y="711844"/>
                  <a:pt x="3407021" y="710827"/>
                  <a:pt x="3426107" y="706056"/>
                </a:cubicBezTo>
                <a:cubicBezTo>
                  <a:pt x="3437944" y="703097"/>
                  <a:pt x="3449256" y="698339"/>
                  <a:pt x="3460831" y="694481"/>
                </a:cubicBezTo>
                <a:cubicBezTo>
                  <a:pt x="3599727" y="698339"/>
                  <a:pt x="3738923" y="696156"/>
                  <a:pt x="3877519" y="706056"/>
                </a:cubicBezTo>
                <a:cubicBezTo>
                  <a:pt x="3919344" y="709043"/>
                  <a:pt x="3949935" y="729671"/>
                  <a:pt x="3981691" y="752354"/>
                </a:cubicBezTo>
                <a:cubicBezTo>
                  <a:pt x="4028719" y="785945"/>
                  <a:pt x="4040315" y="792447"/>
                  <a:pt x="4074289" y="844952"/>
                </a:cubicBezTo>
                <a:cubicBezTo>
                  <a:pt x="4103407" y="889953"/>
                  <a:pt x="4117411" y="945947"/>
                  <a:pt x="4155312" y="983848"/>
                </a:cubicBezTo>
                <a:cubicBezTo>
                  <a:pt x="4292786" y="1121322"/>
                  <a:pt x="4219254" y="1059859"/>
                  <a:pt x="4375231" y="1169043"/>
                </a:cubicBezTo>
                <a:cubicBezTo>
                  <a:pt x="4521198" y="1373398"/>
                  <a:pt x="4335649" y="1127307"/>
                  <a:pt x="4514127" y="1319514"/>
                </a:cubicBezTo>
                <a:cubicBezTo>
                  <a:pt x="4540380" y="1347787"/>
                  <a:pt x="4558169" y="1383075"/>
                  <a:pt x="4583575" y="1412111"/>
                </a:cubicBezTo>
                <a:cubicBezTo>
                  <a:pt x="4651184" y="1489378"/>
                  <a:pt x="4658323" y="1491322"/>
                  <a:pt x="4722471" y="1539433"/>
                </a:cubicBezTo>
                <a:cubicBezTo>
                  <a:pt x="4753337" y="1589590"/>
                  <a:pt x="4773425" y="1648260"/>
                  <a:pt x="4815069" y="1689904"/>
                </a:cubicBezTo>
                <a:cubicBezTo>
                  <a:pt x="4826644" y="1701479"/>
                  <a:pt x="4835912" y="1715952"/>
                  <a:pt x="4849793" y="1724628"/>
                </a:cubicBezTo>
                <a:cubicBezTo>
                  <a:pt x="4867412" y="1735640"/>
                  <a:pt x="4888375" y="1740061"/>
                  <a:pt x="4907666" y="1747777"/>
                </a:cubicBezTo>
                <a:cubicBezTo>
                  <a:pt x="4957823" y="1740061"/>
                  <a:pt x="5010714" y="1742694"/>
                  <a:pt x="5058137" y="1724628"/>
                </a:cubicBezTo>
                <a:cubicBezTo>
                  <a:pt x="5106107" y="1706354"/>
                  <a:pt x="5183544" y="1622371"/>
                  <a:pt x="5220183" y="1585732"/>
                </a:cubicBezTo>
                <a:cubicBezTo>
                  <a:pt x="5224041" y="1558724"/>
                  <a:pt x="5224579" y="1531030"/>
                  <a:pt x="5231757" y="1504709"/>
                </a:cubicBezTo>
                <a:cubicBezTo>
                  <a:pt x="5258690" y="1405953"/>
                  <a:pt x="5297001" y="1309881"/>
                  <a:pt x="5335929" y="1215342"/>
                </a:cubicBezTo>
                <a:cubicBezTo>
                  <a:pt x="5347117" y="1188172"/>
                  <a:pt x="5363526" y="1162825"/>
                  <a:pt x="5370653" y="1134319"/>
                </a:cubicBezTo>
                <a:lnTo>
                  <a:pt x="5393803" y="1041721"/>
                </a:lnTo>
                <a:cubicBezTo>
                  <a:pt x="5397661" y="848810"/>
                  <a:pt x="5395579" y="655688"/>
                  <a:pt x="5405377" y="462987"/>
                </a:cubicBezTo>
                <a:cubicBezTo>
                  <a:pt x="5407183" y="427462"/>
                  <a:pt x="5421199" y="393623"/>
                  <a:pt x="5428527" y="358815"/>
                </a:cubicBezTo>
                <a:cubicBezTo>
                  <a:pt x="5428705" y="357970"/>
                  <a:pt x="5452682" y="228477"/>
                  <a:pt x="5463251" y="196769"/>
                </a:cubicBezTo>
                <a:cubicBezTo>
                  <a:pt x="5469821" y="177058"/>
                  <a:pt x="5479830" y="158607"/>
                  <a:pt x="5486400" y="138896"/>
                </a:cubicBezTo>
                <a:cubicBezTo>
                  <a:pt x="5492389" y="120931"/>
                  <a:pt x="5504362" y="43390"/>
                  <a:pt x="5532699" y="23149"/>
                </a:cubicBezTo>
                <a:cubicBezTo>
                  <a:pt x="5549606" y="11073"/>
                  <a:pt x="5571281" y="7716"/>
                  <a:pt x="5590572" y="0"/>
                </a:cubicBezTo>
                <a:cubicBezTo>
                  <a:pt x="5660020" y="7716"/>
                  <a:pt x="5733248" y="-730"/>
                  <a:pt x="5798917" y="23149"/>
                </a:cubicBezTo>
                <a:cubicBezTo>
                  <a:pt x="5887266" y="55276"/>
                  <a:pt x="5975814" y="128931"/>
                  <a:pt x="6030410" y="208344"/>
                </a:cubicBezTo>
                <a:cubicBezTo>
                  <a:pt x="6086412" y="289802"/>
                  <a:pt x="6113904" y="352182"/>
                  <a:pt x="6157732" y="439838"/>
                </a:cubicBezTo>
                <a:cubicBezTo>
                  <a:pt x="6161590" y="474562"/>
                  <a:pt x="6164974" y="509342"/>
                  <a:pt x="6169307" y="544010"/>
                </a:cubicBezTo>
                <a:cubicBezTo>
                  <a:pt x="6172691" y="571081"/>
                  <a:pt x="6177631" y="597946"/>
                  <a:pt x="6180881" y="625033"/>
                </a:cubicBezTo>
                <a:cubicBezTo>
                  <a:pt x="6211645" y="881401"/>
                  <a:pt x="6185217" y="758119"/>
                  <a:pt x="6227180" y="925975"/>
                </a:cubicBezTo>
                <a:cubicBezTo>
                  <a:pt x="6232862" y="1011196"/>
                  <a:pt x="6232236" y="1087625"/>
                  <a:pt x="6250329" y="1169043"/>
                </a:cubicBezTo>
                <a:cubicBezTo>
                  <a:pt x="6252976" y="1180953"/>
                  <a:pt x="6257524" y="1192379"/>
                  <a:pt x="6261904" y="1203767"/>
                </a:cubicBezTo>
                <a:cubicBezTo>
                  <a:pt x="6276821" y="1242552"/>
                  <a:pt x="6289619" y="1282347"/>
                  <a:pt x="6308203" y="1319514"/>
                </a:cubicBezTo>
                <a:cubicBezTo>
                  <a:pt x="6340706" y="1384521"/>
                  <a:pt x="6340286" y="1388119"/>
                  <a:pt x="6377651" y="1446835"/>
                </a:cubicBezTo>
                <a:cubicBezTo>
                  <a:pt x="6393805" y="1472219"/>
                  <a:pt x="6444103" y="1543192"/>
                  <a:pt x="6458674" y="1574157"/>
                </a:cubicBezTo>
                <a:cubicBezTo>
                  <a:pt x="6500809" y="1663694"/>
                  <a:pt x="6529215" y="1747890"/>
                  <a:pt x="6562846" y="1840375"/>
                </a:cubicBezTo>
                <a:cubicBezTo>
                  <a:pt x="6601559" y="2111357"/>
                  <a:pt x="6544607" y="1747215"/>
                  <a:pt x="6597570" y="1990845"/>
                </a:cubicBezTo>
                <a:cubicBezTo>
                  <a:pt x="6624025" y="2112539"/>
                  <a:pt x="6611959" y="2172284"/>
                  <a:pt x="6667018" y="2268638"/>
                </a:cubicBezTo>
                <a:cubicBezTo>
                  <a:pt x="6698877" y="2324391"/>
                  <a:pt x="6732662" y="2379312"/>
                  <a:pt x="6771190" y="2430683"/>
                </a:cubicBezTo>
                <a:cubicBezTo>
                  <a:pt x="6794339" y="2461549"/>
                  <a:pt x="6818677" y="2491559"/>
                  <a:pt x="6840638" y="2523281"/>
                </a:cubicBezTo>
                <a:cubicBezTo>
                  <a:pt x="6866798" y="2561068"/>
                  <a:pt x="6878678" y="2587785"/>
                  <a:pt x="6898512" y="2627453"/>
                </a:cubicBezTo>
                <a:cubicBezTo>
                  <a:pt x="6906228" y="2669894"/>
                  <a:pt x="6910116" y="2713212"/>
                  <a:pt x="6921661" y="2754775"/>
                </a:cubicBezTo>
                <a:cubicBezTo>
                  <a:pt x="6947205" y="2846734"/>
                  <a:pt x="6965339" y="2839828"/>
                  <a:pt x="7025833" y="2916820"/>
                </a:cubicBezTo>
                <a:cubicBezTo>
                  <a:pt x="7046338" y="2942918"/>
                  <a:pt x="7060238" y="2974374"/>
                  <a:pt x="7083707" y="2997843"/>
                </a:cubicBezTo>
                <a:cubicBezTo>
                  <a:pt x="7103380" y="3017516"/>
                  <a:pt x="7131194" y="3027061"/>
                  <a:pt x="7153155" y="3044142"/>
                </a:cubicBezTo>
                <a:cubicBezTo>
                  <a:pt x="7166076" y="3054192"/>
                  <a:pt x="7175560" y="3068087"/>
                  <a:pt x="7187879" y="3078866"/>
                </a:cubicBezTo>
                <a:cubicBezTo>
                  <a:pt x="7206471" y="3095134"/>
                  <a:pt x="7227160" y="3108896"/>
                  <a:pt x="7245752" y="3125164"/>
                </a:cubicBezTo>
                <a:cubicBezTo>
                  <a:pt x="7258071" y="3135943"/>
                  <a:pt x="7266595" y="3151212"/>
                  <a:pt x="7280476" y="3159888"/>
                </a:cubicBezTo>
                <a:cubicBezTo>
                  <a:pt x="7316307" y="3182282"/>
                  <a:pt x="7356143" y="3186597"/>
                  <a:pt x="7396223" y="3194613"/>
                </a:cubicBezTo>
                <a:cubicBezTo>
                  <a:pt x="7430947" y="3190755"/>
                  <a:pt x="7467048" y="3193459"/>
                  <a:pt x="7500395" y="3183038"/>
                </a:cubicBezTo>
                <a:cubicBezTo>
                  <a:pt x="7530085" y="3173760"/>
                  <a:pt x="7555536" y="3153994"/>
                  <a:pt x="7581418" y="3136739"/>
                </a:cubicBezTo>
                <a:cubicBezTo>
                  <a:pt x="7639698" y="3097885"/>
                  <a:pt x="7670884" y="3060935"/>
                  <a:pt x="7708739" y="2997843"/>
                </a:cubicBezTo>
                <a:cubicBezTo>
                  <a:pt x="7723857" y="2972647"/>
                  <a:pt x="7731150" y="2943499"/>
                  <a:pt x="7743464" y="2916820"/>
                </a:cubicBezTo>
                <a:cubicBezTo>
                  <a:pt x="7754310" y="2893320"/>
                  <a:pt x="7766613" y="2870521"/>
                  <a:pt x="7778188" y="2847372"/>
                </a:cubicBezTo>
                <a:cubicBezTo>
                  <a:pt x="7817670" y="2669701"/>
                  <a:pt x="7789162" y="2817453"/>
                  <a:pt x="7812912" y="2627453"/>
                </a:cubicBezTo>
                <a:cubicBezTo>
                  <a:pt x="7822564" y="2550237"/>
                  <a:pt x="7824206" y="2571262"/>
                  <a:pt x="7836061" y="2500132"/>
                </a:cubicBezTo>
                <a:cubicBezTo>
                  <a:pt x="7840546" y="2473221"/>
                  <a:pt x="7843778" y="2446117"/>
                  <a:pt x="7847636" y="2419109"/>
                </a:cubicBezTo>
                <a:cubicBezTo>
                  <a:pt x="7851494" y="2349661"/>
                  <a:pt x="7854072" y="2280129"/>
                  <a:pt x="7859210" y="2210764"/>
                </a:cubicBezTo>
                <a:cubicBezTo>
                  <a:pt x="7861939" y="2173924"/>
                  <a:pt x="7877386" y="2053788"/>
                  <a:pt x="7882360" y="2013995"/>
                </a:cubicBezTo>
                <a:cubicBezTo>
                  <a:pt x="7886218" y="1851949"/>
                  <a:pt x="7884598" y="1689681"/>
                  <a:pt x="7893934" y="1527858"/>
                </a:cubicBezTo>
                <a:cubicBezTo>
                  <a:pt x="7896420" y="1484768"/>
                  <a:pt x="7915535" y="1399518"/>
                  <a:pt x="7940233" y="1354238"/>
                </a:cubicBezTo>
                <a:cubicBezTo>
                  <a:pt x="7953556" y="1329813"/>
                  <a:pt x="7966859" y="1304463"/>
                  <a:pt x="7986532" y="1284790"/>
                </a:cubicBezTo>
                <a:cubicBezTo>
                  <a:pt x="8006205" y="1265117"/>
                  <a:pt x="8035186" y="1256975"/>
                  <a:pt x="8055980" y="1238491"/>
                </a:cubicBezTo>
                <a:cubicBezTo>
                  <a:pt x="8210628" y="1101025"/>
                  <a:pt x="7975446" y="1270015"/>
                  <a:pt x="8137003" y="1169043"/>
                </a:cubicBezTo>
                <a:cubicBezTo>
                  <a:pt x="8153362" y="1158819"/>
                  <a:pt x="8168884" y="1147135"/>
                  <a:pt x="8183302" y="1134319"/>
                </a:cubicBezTo>
                <a:cubicBezTo>
                  <a:pt x="8203693" y="1116194"/>
                  <a:pt x="8215293" y="1085072"/>
                  <a:pt x="8241175" y="1076445"/>
                </a:cubicBezTo>
                <a:lnTo>
                  <a:pt x="8275899" y="1064871"/>
                </a:lnTo>
                <a:cubicBezTo>
                  <a:pt x="8314481" y="1072587"/>
                  <a:pt x="8355921" y="1071532"/>
                  <a:pt x="8391646" y="1088020"/>
                </a:cubicBezTo>
                <a:cubicBezTo>
                  <a:pt x="8428068" y="1104830"/>
                  <a:pt x="8436641" y="1178011"/>
                  <a:pt x="8449519" y="1203767"/>
                </a:cubicBezTo>
                <a:cubicBezTo>
                  <a:pt x="8530772" y="1366272"/>
                  <a:pt x="8486291" y="1225274"/>
                  <a:pt x="8553691" y="1388962"/>
                </a:cubicBezTo>
                <a:cubicBezTo>
                  <a:pt x="8626905" y="1566769"/>
                  <a:pt x="8550299" y="1429607"/>
                  <a:pt x="8623139" y="1551007"/>
                </a:cubicBezTo>
                <a:cubicBezTo>
                  <a:pt x="8639549" y="1682282"/>
                  <a:pt x="8624949" y="1603939"/>
                  <a:pt x="8657864" y="1724628"/>
                </a:cubicBezTo>
                <a:cubicBezTo>
                  <a:pt x="8662050" y="1739975"/>
                  <a:pt x="8663172" y="1756305"/>
                  <a:pt x="8669438" y="1770926"/>
                </a:cubicBezTo>
                <a:cubicBezTo>
                  <a:pt x="8674918" y="1783712"/>
                  <a:pt x="8684871" y="1794075"/>
                  <a:pt x="8692588" y="1805650"/>
                </a:cubicBezTo>
                <a:cubicBezTo>
                  <a:pt x="8696446" y="1821083"/>
                  <a:pt x="8700711" y="1836420"/>
                  <a:pt x="8704162" y="1851949"/>
                </a:cubicBezTo>
                <a:cubicBezTo>
                  <a:pt x="8708430" y="1871154"/>
                  <a:pt x="8708829" y="1891402"/>
                  <a:pt x="8715737" y="1909823"/>
                </a:cubicBezTo>
                <a:cubicBezTo>
                  <a:pt x="8722184" y="1927014"/>
                  <a:pt x="8746900" y="1955588"/>
                  <a:pt x="8762036" y="1967696"/>
                </a:cubicBezTo>
                <a:cubicBezTo>
                  <a:pt x="8772899" y="1976386"/>
                  <a:pt x="8786420" y="1981539"/>
                  <a:pt x="8796760" y="1990845"/>
                </a:cubicBezTo>
                <a:cubicBezTo>
                  <a:pt x="8825150" y="2016396"/>
                  <a:pt x="8856597" y="2040088"/>
                  <a:pt x="8877783" y="2071868"/>
                </a:cubicBezTo>
                <a:cubicBezTo>
                  <a:pt x="8882957" y="2079629"/>
                  <a:pt x="8909945" y="2125030"/>
                  <a:pt x="8924081" y="2129742"/>
                </a:cubicBezTo>
                <a:cubicBezTo>
                  <a:pt x="8961408" y="2142185"/>
                  <a:pt x="9002501" y="2140448"/>
                  <a:pt x="9039828" y="2152891"/>
                </a:cubicBezTo>
                <a:cubicBezTo>
                  <a:pt x="9051403" y="2156749"/>
                  <a:pt x="9064013" y="2158318"/>
                  <a:pt x="9074552" y="2164466"/>
                </a:cubicBezTo>
                <a:cubicBezTo>
                  <a:pt x="9110600" y="2185494"/>
                  <a:pt x="9144000" y="2210765"/>
                  <a:pt x="9178724" y="2233914"/>
                </a:cubicBezTo>
                <a:cubicBezTo>
                  <a:pt x="9220768" y="2219899"/>
                  <a:pt x="9213448" y="2234540"/>
                  <a:pt x="9213448" y="2199190"/>
                </a:cubicBezTo>
              </a:path>
            </a:pathLst>
          </a:cu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Rectangle 1">
            <a:extLst>
              <a:ext uri="{FF2B5EF4-FFF2-40B4-BE49-F238E27FC236}">
                <a16:creationId xmlns:a16="http://schemas.microsoft.com/office/drawing/2014/main" id="{059AD962-97F4-4091-88FB-2A82D9EA495E}"/>
              </a:ext>
            </a:extLst>
          </p:cNvPr>
          <p:cNvSpPr/>
          <p:nvPr/>
        </p:nvSpPr>
        <p:spPr>
          <a:xfrm>
            <a:off x="1770926" y="879675"/>
            <a:ext cx="9419774" cy="345864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ZA" sz="4400" spc="300" dirty="0">
                <a:latin typeface="Tandelle" panose="02000508030000020004" pitchFamily="2" charset="0"/>
              </a:rPr>
              <a:t>SHADOWS OF LIFE</a:t>
            </a:r>
          </a:p>
        </p:txBody>
      </p:sp>
    </p:spTree>
    <p:extLst>
      <p:ext uri="{BB962C8B-B14F-4D97-AF65-F5344CB8AC3E}">
        <p14:creationId xmlns:p14="http://schemas.microsoft.com/office/powerpoint/2010/main" val="24338609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410</TotalTime>
  <Words>1154</Words>
  <Application>Microsoft Office PowerPoint</Application>
  <PresentationFormat>Widescreen</PresentationFormat>
  <Paragraphs>110</Paragraphs>
  <Slides>38</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Calibri</vt:lpstr>
      <vt:lpstr>Calibri Light</vt:lpstr>
      <vt:lpstr>CF Old Photograph Credit</vt:lpstr>
      <vt:lpstr>Impact Label</vt:lpstr>
      <vt:lpstr>Tandelle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Craig Wucherpfennig</dc:creator>
  <cp:lastModifiedBy>Craig Wucherpfennig</cp:lastModifiedBy>
  <cp:revision>7</cp:revision>
  <dcterms:created xsi:type="dcterms:W3CDTF">2022-01-28T08:17:21Z</dcterms:created>
  <dcterms:modified xsi:type="dcterms:W3CDTF">2022-01-29T16:01:25Z</dcterms:modified>
</cp:coreProperties>
</file>